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notesMasterIdLst>
    <p:notesMasterId r:id="rId30"/>
  </p:notesMasterIdLst>
  <p:sldIdLst>
    <p:sldId id="285" r:id="rId2"/>
    <p:sldId id="256" r:id="rId3"/>
    <p:sldId id="276" r:id="rId4"/>
    <p:sldId id="257" r:id="rId5"/>
    <p:sldId id="260" r:id="rId6"/>
    <p:sldId id="261" r:id="rId7"/>
    <p:sldId id="262" r:id="rId8"/>
    <p:sldId id="263" r:id="rId9"/>
    <p:sldId id="277" r:id="rId10"/>
    <p:sldId id="278" r:id="rId11"/>
    <p:sldId id="279" r:id="rId12"/>
    <p:sldId id="280" r:id="rId13"/>
    <p:sldId id="284" r:id="rId14"/>
    <p:sldId id="264" r:id="rId15"/>
    <p:sldId id="265" r:id="rId16"/>
    <p:sldId id="266" r:id="rId17"/>
    <p:sldId id="281" r:id="rId18"/>
    <p:sldId id="267" r:id="rId19"/>
    <p:sldId id="268" r:id="rId20"/>
    <p:sldId id="269" r:id="rId21"/>
    <p:sldId id="282" r:id="rId22"/>
    <p:sldId id="270" r:id="rId23"/>
    <p:sldId id="271" r:id="rId24"/>
    <p:sldId id="272" r:id="rId25"/>
    <p:sldId id="273" r:id="rId26"/>
    <p:sldId id="274" r:id="rId27"/>
    <p:sldId id="275"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1573"/>
    <p:restoredTop sz="94659"/>
  </p:normalViewPr>
  <p:slideViewPr>
    <p:cSldViewPr snapToGrid="0">
      <p:cViewPr varScale="1">
        <p:scale>
          <a:sx n="60" d="100"/>
          <a:sy n="60" d="100"/>
        </p:scale>
        <p:origin x="192"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_rels/data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77E0AF-1EB8-4A67-BFE8-8EA36FA6C97D}"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D2E7E492-7815-4139-97C6-77268E33F53D}">
      <dgm:prSet/>
      <dgm:spPr/>
      <dgm:t>
        <a:bodyPr/>
        <a:lstStyle/>
        <a:p>
          <a:r>
            <a:rPr lang="en-US"/>
            <a:t>It regulates emotions, pain control and immunity centers</a:t>
          </a:r>
        </a:p>
      </dgm:t>
    </dgm:pt>
    <dgm:pt modelId="{2999B9F7-071E-4943-A5C6-D0883B0F5BEF}" type="parTrans" cxnId="{9492200A-DC93-48B7-93AD-5483534C6810}">
      <dgm:prSet/>
      <dgm:spPr/>
      <dgm:t>
        <a:bodyPr/>
        <a:lstStyle/>
        <a:p>
          <a:endParaRPr lang="en-US"/>
        </a:p>
      </dgm:t>
    </dgm:pt>
    <dgm:pt modelId="{11D1C55B-7640-4129-BDB5-E1D365A20B59}" type="sibTrans" cxnId="{9492200A-DC93-48B7-93AD-5483534C6810}">
      <dgm:prSet/>
      <dgm:spPr/>
      <dgm:t>
        <a:bodyPr/>
        <a:lstStyle/>
        <a:p>
          <a:endParaRPr lang="en-US"/>
        </a:p>
      </dgm:t>
    </dgm:pt>
    <dgm:pt modelId="{16344F29-9B14-48DD-8F20-F0CFF068D3DE}">
      <dgm:prSet/>
      <dgm:spPr/>
      <dgm:t>
        <a:bodyPr/>
        <a:lstStyle/>
        <a:p>
          <a:r>
            <a:rPr lang="en-US"/>
            <a:t>It guides us to act like ourselves</a:t>
          </a:r>
        </a:p>
      </dgm:t>
    </dgm:pt>
    <dgm:pt modelId="{94241296-AAED-4916-8E94-0AEADD868A21}" type="parTrans" cxnId="{79511054-AD76-4DCB-80F7-6AF4AFAD6626}">
      <dgm:prSet/>
      <dgm:spPr/>
      <dgm:t>
        <a:bodyPr/>
        <a:lstStyle/>
        <a:p>
          <a:endParaRPr lang="en-US"/>
        </a:p>
      </dgm:t>
    </dgm:pt>
    <dgm:pt modelId="{C445A897-9CF2-406F-8927-68C07871BAFD}" type="sibTrans" cxnId="{79511054-AD76-4DCB-80F7-6AF4AFAD6626}">
      <dgm:prSet/>
      <dgm:spPr/>
      <dgm:t>
        <a:bodyPr/>
        <a:lstStyle/>
        <a:p>
          <a:endParaRPr lang="en-US"/>
        </a:p>
      </dgm:t>
    </dgm:pt>
    <dgm:pt modelId="{6ED72CFA-183C-4469-91C1-BF978A65CA5D}">
      <dgm:prSet/>
      <dgm:spPr/>
      <dgm:t>
        <a:bodyPr/>
        <a:lstStyle/>
        <a:p>
          <a:r>
            <a:rPr lang="en-US"/>
            <a:t>It releases neurotransmitters like dopamine and serotonin</a:t>
          </a:r>
        </a:p>
      </dgm:t>
    </dgm:pt>
    <dgm:pt modelId="{A819038B-67C2-4139-91C5-CF154E461BC7}" type="parTrans" cxnId="{3D109293-7C7A-47BB-B736-D4D14BA65AD2}">
      <dgm:prSet/>
      <dgm:spPr/>
      <dgm:t>
        <a:bodyPr/>
        <a:lstStyle/>
        <a:p>
          <a:endParaRPr lang="en-US"/>
        </a:p>
      </dgm:t>
    </dgm:pt>
    <dgm:pt modelId="{2B8A3446-1E0E-4FC7-AF46-57CD1D2D9F30}" type="sibTrans" cxnId="{3D109293-7C7A-47BB-B736-D4D14BA65AD2}">
      <dgm:prSet/>
      <dgm:spPr/>
      <dgm:t>
        <a:bodyPr/>
        <a:lstStyle/>
        <a:p>
          <a:endParaRPr lang="en-US"/>
        </a:p>
      </dgm:t>
    </dgm:pt>
    <dgm:pt modelId="{913478EF-7BFB-42B9-867A-A7DFD1A0C62C}">
      <dgm:prSet/>
      <dgm:spPr/>
      <dgm:t>
        <a:bodyPr/>
        <a:lstStyle/>
        <a:p>
          <a:r>
            <a:rPr lang="en-US"/>
            <a:t>It is the only part of the brain that overrides the main drive centers—food and sexual impulses, terror and rage.</a:t>
          </a:r>
        </a:p>
      </dgm:t>
    </dgm:pt>
    <dgm:pt modelId="{6B9E8E80-9AA0-4FAA-842F-DD7128DBDD82}" type="parTrans" cxnId="{E7C5F26E-82F9-4FD5-B347-63A02961C9DA}">
      <dgm:prSet/>
      <dgm:spPr/>
      <dgm:t>
        <a:bodyPr/>
        <a:lstStyle/>
        <a:p>
          <a:endParaRPr lang="en-US"/>
        </a:p>
      </dgm:t>
    </dgm:pt>
    <dgm:pt modelId="{AA8AC775-B7F4-46B2-8DB2-9FABEEB74D7D}" type="sibTrans" cxnId="{E7C5F26E-82F9-4FD5-B347-63A02961C9DA}">
      <dgm:prSet/>
      <dgm:spPr/>
      <dgm:t>
        <a:bodyPr/>
        <a:lstStyle/>
        <a:p>
          <a:endParaRPr lang="en-US"/>
        </a:p>
      </dgm:t>
    </dgm:pt>
    <dgm:pt modelId="{B880F864-B9FC-4777-9332-B44A2361FD2C}">
      <dgm:prSet/>
      <dgm:spPr/>
      <dgm:t>
        <a:bodyPr/>
        <a:lstStyle/>
        <a:p>
          <a:r>
            <a:rPr lang="en-US"/>
            <a:t>The amount of joy strength available needs to be higher than the amount of pain.</a:t>
          </a:r>
        </a:p>
      </dgm:t>
    </dgm:pt>
    <dgm:pt modelId="{00629A16-76D3-4301-A5B2-3AE3B02BBC2F}" type="parTrans" cxnId="{6EE0DE9B-8B58-42CF-A466-5CF36D2033AC}">
      <dgm:prSet/>
      <dgm:spPr/>
      <dgm:t>
        <a:bodyPr/>
        <a:lstStyle/>
        <a:p>
          <a:endParaRPr lang="en-US"/>
        </a:p>
      </dgm:t>
    </dgm:pt>
    <dgm:pt modelId="{5F557FE3-DC1E-4C4F-AB56-C3A476405CFB}" type="sibTrans" cxnId="{6EE0DE9B-8B58-42CF-A466-5CF36D2033AC}">
      <dgm:prSet/>
      <dgm:spPr/>
      <dgm:t>
        <a:bodyPr/>
        <a:lstStyle/>
        <a:p>
          <a:endParaRPr lang="en-US"/>
        </a:p>
      </dgm:t>
    </dgm:pt>
    <dgm:pt modelId="{C409652A-01E8-704A-BC96-44A502791296}" type="pres">
      <dgm:prSet presAssocID="{F577E0AF-1EB8-4A67-BFE8-8EA36FA6C97D}" presName="diagram" presStyleCnt="0">
        <dgm:presLayoutVars>
          <dgm:dir/>
          <dgm:resizeHandles val="exact"/>
        </dgm:presLayoutVars>
      </dgm:prSet>
      <dgm:spPr/>
    </dgm:pt>
    <dgm:pt modelId="{E9E8B064-12E4-0140-9B4D-F79000EFC670}" type="pres">
      <dgm:prSet presAssocID="{D2E7E492-7815-4139-97C6-77268E33F53D}" presName="node" presStyleLbl="node1" presStyleIdx="0" presStyleCnt="5">
        <dgm:presLayoutVars>
          <dgm:bulletEnabled val="1"/>
        </dgm:presLayoutVars>
      </dgm:prSet>
      <dgm:spPr/>
    </dgm:pt>
    <dgm:pt modelId="{90E07C14-26E6-7F4D-A5E9-ED6BE63DE2DE}" type="pres">
      <dgm:prSet presAssocID="{11D1C55B-7640-4129-BDB5-E1D365A20B59}" presName="sibTrans" presStyleCnt="0"/>
      <dgm:spPr/>
    </dgm:pt>
    <dgm:pt modelId="{549268F2-371F-654B-A4D5-A77C702276B5}" type="pres">
      <dgm:prSet presAssocID="{16344F29-9B14-48DD-8F20-F0CFF068D3DE}" presName="node" presStyleLbl="node1" presStyleIdx="1" presStyleCnt="5">
        <dgm:presLayoutVars>
          <dgm:bulletEnabled val="1"/>
        </dgm:presLayoutVars>
      </dgm:prSet>
      <dgm:spPr/>
    </dgm:pt>
    <dgm:pt modelId="{960F5B45-689D-884C-90AE-78C6F31B6B0A}" type="pres">
      <dgm:prSet presAssocID="{C445A897-9CF2-406F-8927-68C07871BAFD}" presName="sibTrans" presStyleCnt="0"/>
      <dgm:spPr/>
    </dgm:pt>
    <dgm:pt modelId="{3FD1263D-947F-CE4F-9210-5E04E18637D3}" type="pres">
      <dgm:prSet presAssocID="{6ED72CFA-183C-4469-91C1-BF978A65CA5D}" presName="node" presStyleLbl="node1" presStyleIdx="2" presStyleCnt="5">
        <dgm:presLayoutVars>
          <dgm:bulletEnabled val="1"/>
        </dgm:presLayoutVars>
      </dgm:prSet>
      <dgm:spPr/>
    </dgm:pt>
    <dgm:pt modelId="{9D91C712-C58B-AA4A-84DE-0C423F9A0A19}" type="pres">
      <dgm:prSet presAssocID="{2B8A3446-1E0E-4FC7-AF46-57CD1D2D9F30}" presName="sibTrans" presStyleCnt="0"/>
      <dgm:spPr/>
    </dgm:pt>
    <dgm:pt modelId="{B163B35C-01F7-234B-B888-865188825734}" type="pres">
      <dgm:prSet presAssocID="{913478EF-7BFB-42B9-867A-A7DFD1A0C62C}" presName="node" presStyleLbl="node1" presStyleIdx="3" presStyleCnt="5">
        <dgm:presLayoutVars>
          <dgm:bulletEnabled val="1"/>
        </dgm:presLayoutVars>
      </dgm:prSet>
      <dgm:spPr/>
    </dgm:pt>
    <dgm:pt modelId="{D7BDEBE3-C3F9-3B46-8D6D-23F61E39CC0E}" type="pres">
      <dgm:prSet presAssocID="{AA8AC775-B7F4-46B2-8DB2-9FABEEB74D7D}" presName="sibTrans" presStyleCnt="0"/>
      <dgm:spPr/>
    </dgm:pt>
    <dgm:pt modelId="{835D1605-5139-844D-AB7C-62B439D8621C}" type="pres">
      <dgm:prSet presAssocID="{B880F864-B9FC-4777-9332-B44A2361FD2C}" presName="node" presStyleLbl="node1" presStyleIdx="4" presStyleCnt="5">
        <dgm:presLayoutVars>
          <dgm:bulletEnabled val="1"/>
        </dgm:presLayoutVars>
      </dgm:prSet>
      <dgm:spPr/>
    </dgm:pt>
  </dgm:ptLst>
  <dgm:cxnLst>
    <dgm:cxn modelId="{74500D09-E1B2-F84B-A498-BEB5CA0C8F90}" type="presOf" srcId="{D2E7E492-7815-4139-97C6-77268E33F53D}" destId="{E9E8B064-12E4-0140-9B4D-F79000EFC670}" srcOrd="0" destOrd="0" presId="urn:microsoft.com/office/officeart/2005/8/layout/default"/>
    <dgm:cxn modelId="{9492200A-DC93-48B7-93AD-5483534C6810}" srcId="{F577E0AF-1EB8-4A67-BFE8-8EA36FA6C97D}" destId="{D2E7E492-7815-4139-97C6-77268E33F53D}" srcOrd="0" destOrd="0" parTransId="{2999B9F7-071E-4943-A5C6-D0883B0F5BEF}" sibTransId="{11D1C55B-7640-4129-BDB5-E1D365A20B59}"/>
    <dgm:cxn modelId="{61469A0D-1F03-E540-800D-0FC759ECE043}" type="presOf" srcId="{16344F29-9B14-48DD-8F20-F0CFF068D3DE}" destId="{549268F2-371F-654B-A4D5-A77C702276B5}" srcOrd="0" destOrd="0" presId="urn:microsoft.com/office/officeart/2005/8/layout/default"/>
    <dgm:cxn modelId="{3F602342-E6EE-244E-AC16-F21CF5E911C2}" type="presOf" srcId="{B880F864-B9FC-4777-9332-B44A2361FD2C}" destId="{835D1605-5139-844D-AB7C-62B439D8621C}" srcOrd="0" destOrd="0" presId="urn:microsoft.com/office/officeart/2005/8/layout/default"/>
    <dgm:cxn modelId="{328C7553-2D08-A845-980B-D923EB351C53}" type="presOf" srcId="{913478EF-7BFB-42B9-867A-A7DFD1A0C62C}" destId="{B163B35C-01F7-234B-B888-865188825734}" srcOrd="0" destOrd="0" presId="urn:microsoft.com/office/officeart/2005/8/layout/default"/>
    <dgm:cxn modelId="{79511054-AD76-4DCB-80F7-6AF4AFAD6626}" srcId="{F577E0AF-1EB8-4A67-BFE8-8EA36FA6C97D}" destId="{16344F29-9B14-48DD-8F20-F0CFF068D3DE}" srcOrd="1" destOrd="0" parTransId="{94241296-AAED-4916-8E94-0AEADD868A21}" sibTransId="{C445A897-9CF2-406F-8927-68C07871BAFD}"/>
    <dgm:cxn modelId="{E7C5F26E-82F9-4FD5-B347-63A02961C9DA}" srcId="{F577E0AF-1EB8-4A67-BFE8-8EA36FA6C97D}" destId="{913478EF-7BFB-42B9-867A-A7DFD1A0C62C}" srcOrd="3" destOrd="0" parTransId="{6B9E8E80-9AA0-4FAA-842F-DD7128DBDD82}" sibTransId="{AA8AC775-B7F4-46B2-8DB2-9FABEEB74D7D}"/>
    <dgm:cxn modelId="{445DD788-F16B-954F-B61B-D3CDD9A78810}" type="presOf" srcId="{6ED72CFA-183C-4469-91C1-BF978A65CA5D}" destId="{3FD1263D-947F-CE4F-9210-5E04E18637D3}" srcOrd="0" destOrd="0" presId="urn:microsoft.com/office/officeart/2005/8/layout/default"/>
    <dgm:cxn modelId="{3D109293-7C7A-47BB-B736-D4D14BA65AD2}" srcId="{F577E0AF-1EB8-4A67-BFE8-8EA36FA6C97D}" destId="{6ED72CFA-183C-4469-91C1-BF978A65CA5D}" srcOrd="2" destOrd="0" parTransId="{A819038B-67C2-4139-91C5-CF154E461BC7}" sibTransId="{2B8A3446-1E0E-4FC7-AF46-57CD1D2D9F30}"/>
    <dgm:cxn modelId="{6EE0DE9B-8B58-42CF-A466-5CF36D2033AC}" srcId="{F577E0AF-1EB8-4A67-BFE8-8EA36FA6C97D}" destId="{B880F864-B9FC-4777-9332-B44A2361FD2C}" srcOrd="4" destOrd="0" parTransId="{00629A16-76D3-4301-A5B2-3AE3B02BBC2F}" sibTransId="{5F557FE3-DC1E-4C4F-AB56-C3A476405CFB}"/>
    <dgm:cxn modelId="{62261A9F-C789-234E-8CB1-8E9F6E2D1C93}" type="presOf" srcId="{F577E0AF-1EB8-4A67-BFE8-8EA36FA6C97D}" destId="{C409652A-01E8-704A-BC96-44A502791296}" srcOrd="0" destOrd="0" presId="urn:microsoft.com/office/officeart/2005/8/layout/default"/>
    <dgm:cxn modelId="{3EBACD82-2A3A-0C4E-8510-7384EB557884}" type="presParOf" srcId="{C409652A-01E8-704A-BC96-44A502791296}" destId="{E9E8B064-12E4-0140-9B4D-F79000EFC670}" srcOrd="0" destOrd="0" presId="urn:microsoft.com/office/officeart/2005/8/layout/default"/>
    <dgm:cxn modelId="{ED171C71-EC71-4540-B507-FB2152F0BE57}" type="presParOf" srcId="{C409652A-01E8-704A-BC96-44A502791296}" destId="{90E07C14-26E6-7F4D-A5E9-ED6BE63DE2DE}" srcOrd="1" destOrd="0" presId="urn:microsoft.com/office/officeart/2005/8/layout/default"/>
    <dgm:cxn modelId="{14D5F8C3-94F0-3E40-B5C4-5886C4B5EA24}" type="presParOf" srcId="{C409652A-01E8-704A-BC96-44A502791296}" destId="{549268F2-371F-654B-A4D5-A77C702276B5}" srcOrd="2" destOrd="0" presId="urn:microsoft.com/office/officeart/2005/8/layout/default"/>
    <dgm:cxn modelId="{3FCA8464-FB55-1A43-B771-36B397506355}" type="presParOf" srcId="{C409652A-01E8-704A-BC96-44A502791296}" destId="{960F5B45-689D-884C-90AE-78C6F31B6B0A}" srcOrd="3" destOrd="0" presId="urn:microsoft.com/office/officeart/2005/8/layout/default"/>
    <dgm:cxn modelId="{7A747ED3-A5DC-E442-8CBE-7B394F8C33E9}" type="presParOf" srcId="{C409652A-01E8-704A-BC96-44A502791296}" destId="{3FD1263D-947F-CE4F-9210-5E04E18637D3}" srcOrd="4" destOrd="0" presId="urn:microsoft.com/office/officeart/2005/8/layout/default"/>
    <dgm:cxn modelId="{558BFFB7-81BB-0F42-91B7-EC1616CFCE64}" type="presParOf" srcId="{C409652A-01E8-704A-BC96-44A502791296}" destId="{9D91C712-C58B-AA4A-84DE-0C423F9A0A19}" srcOrd="5" destOrd="0" presId="urn:microsoft.com/office/officeart/2005/8/layout/default"/>
    <dgm:cxn modelId="{FBA3466D-7C90-B54F-BC84-92E130280AC2}" type="presParOf" srcId="{C409652A-01E8-704A-BC96-44A502791296}" destId="{B163B35C-01F7-234B-B888-865188825734}" srcOrd="6" destOrd="0" presId="urn:microsoft.com/office/officeart/2005/8/layout/default"/>
    <dgm:cxn modelId="{DAB1E9B2-B308-E14C-8DCB-390674324F85}" type="presParOf" srcId="{C409652A-01E8-704A-BC96-44A502791296}" destId="{D7BDEBE3-C3F9-3B46-8D6D-23F61E39CC0E}" srcOrd="7" destOrd="0" presId="urn:microsoft.com/office/officeart/2005/8/layout/default"/>
    <dgm:cxn modelId="{2D0C58CF-11CB-F74B-8D5B-AEC6888E4994}" type="presParOf" srcId="{C409652A-01E8-704A-BC96-44A502791296}" destId="{835D1605-5139-844D-AB7C-62B439D8621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3AFAFE-4451-4253-AAE6-39BAE49DACD9}"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0903151-5E28-4501-8A87-0A42CF4DBF34}">
      <dgm:prSet/>
      <dgm:spPr/>
      <dgm:t>
        <a:bodyPr/>
        <a:lstStyle/>
        <a:p>
          <a:r>
            <a:rPr lang="en-US" b="1"/>
            <a:t>1.  Multigenerational community for the formation of maturity. (3 up &amp; 3 down)</a:t>
          </a:r>
          <a:endParaRPr lang="en-US"/>
        </a:p>
      </dgm:t>
    </dgm:pt>
    <dgm:pt modelId="{B4D13C4A-E08F-419F-B022-589DF749ED45}" type="parTrans" cxnId="{66AFF994-1C0F-4B7F-AF07-A23E103C5CC8}">
      <dgm:prSet/>
      <dgm:spPr/>
      <dgm:t>
        <a:bodyPr/>
        <a:lstStyle/>
        <a:p>
          <a:endParaRPr lang="en-US"/>
        </a:p>
      </dgm:t>
    </dgm:pt>
    <dgm:pt modelId="{5741C435-58CD-4A8D-B3A8-A3BFA74BEE6E}" type="sibTrans" cxnId="{66AFF994-1C0F-4B7F-AF07-A23E103C5CC8}">
      <dgm:prSet/>
      <dgm:spPr/>
      <dgm:t>
        <a:bodyPr/>
        <a:lstStyle/>
        <a:p>
          <a:endParaRPr lang="en-US"/>
        </a:p>
      </dgm:t>
    </dgm:pt>
    <dgm:pt modelId="{B39A14D4-B834-49A1-A545-3A9C52924419}">
      <dgm:prSet/>
      <dgm:spPr/>
      <dgm:t>
        <a:bodyPr/>
        <a:lstStyle/>
        <a:p>
          <a:r>
            <a:rPr lang="en-US" b="1" dirty="0"/>
            <a:t>2.  Immanuel lifestyle where God’s interactive presence informs all we do and creates “shalom.”  (Gratitude and listening prayer)</a:t>
          </a:r>
          <a:endParaRPr lang="en-US" dirty="0"/>
        </a:p>
      </dgm:t>
    </dgm:pt>
    <dgm:pt modelId="{73E459C8-89CF-4F46-AE61-4D279A8A7420}" type="parTrans" cxnId="{2BB9F541-7D47-40A9-8BE8-A49272A929F5}">
      <dgm:prSet/>
      <dgm:spPr/>
      <dgm:t>
        <a:bodyPr/>
        <a:lstStyle/>
        <a:p>
          <a:endParaRPr lang="en-US"/>
        </a:p>
      </dgm:t>
    </dgm:pt>
    <dgm:pt modelId="{06BFFFAD-03DB-424A-8165-ED0991ACFF33}" type="sibTrans" cxnId="{2BB9F541-7D47-40A9-8BE8-A49272A929F5}">
      <dgm:prSet/>
      <dgm:spPr/>
      <dgm:t>
        <a:bodyPr/>
        <a:lstStyle/>
        <a:p>
          <a:endParaRPr lang="en-US"/>
        </a:p>
      </dgm:t>
    </dgm:pt>
    <dgm:pt modelId="{D06F988A-4511-41ED-8610-EFD7A5E9FFF5}">
      <dgm:prSet/>
      <dgm:spPr/>
      <dgm:t>
        <a:bodyPr/>
        <a:lstStyle/>
        <a:p>
          <a:r>
            <a:rPr lang="en-US" b="1"/>
            <a:t>3.  Specific, learned, relational skills needed for a mature human identity acquired by joyful interactions and relationships with other people who already have the skills.</a:t>
          </a:r>
          <a:endParaRPr lang="en-US"/>
        </a:p>
      </dgm:t>
    </dgm:pt>
    <dgm:pt modelId="{43A71997-B58E-45D5-9BF9-48C2FD0D8888}" type="parTrans" cxnId="{2E5B708D-A522-4B89-8708-5BF5F7B50664}">
      <dgm:prSet/>
      <dgm:spPr/>
      <dgm:t>
        <a:bodyPr/>
        <a:lstStyle/>
        <a:p>
          <a:endParaRPr lang="en-US"/>
        </a:p>
      </dgm:t>
    </dgm:pt>
    <dgm:pt modelId="{3081B34D-06FB-49EF-AD0B-9A37996FDB5E}" type="sibTrans" cxnId="{2E5B708D-A522-4B89-8708-5BF5F7B50664}">
      <dgm:prSet/>
      <dgm:spPr/>
      <dgm:t>
        <a:bodyPr/>
        <a:lstStyle/>
        <a:p>
          <a:endParaRPr lang="en-US"/>
        </a:p>
      </dgm:t>
    </dgm:pt>
    <dgm:pt modelId="{C6F7FAFE-DF0A-0449-B275-E0C37E0DC601}" type="pres">
      <dgm:prSet presAssocID="{043AFAFE-4451-4253-AAE6-39BAE49DACD9}" presName="linear" presStyleCnt="0">
        <dgm:presLayoutVars>
          <dgm:animLvl val="lvl"/>
          <dgm:resizeHandles val="exact"/>
        </dgm:presLayoutVars>
      </dgm:prSet>
      <dgm:spPr/>
    </dgm:pt>
    <dgm:pt modelId="{D66605ED-CCC4-2844-9094-B977B2D967A8}" type="pres">
      <dgm:prSet presAssocID="{90903151-5E28-4501-8A87-0A42CF4DBF34}" presName="parentText" presStyleLbl="node1" presStyleIdx="0" presStyleCnt="3">
        <dgm:presLayoutVars>
          <dgm:chMax val="0"/>
          <dgm:bulletEnabled val="1"/>
        </dgm:presLayoutVars>
      </dgm:prSet>
      <dgm:spPr/>
    </dgm:pt>
    <dgm:pt modelId="{2F7B7B0B-5E32-B944-9FAB-CA62970B8467}" type="pres">
      <dgm:prSet presAssocID="{5741C435-58CD-4A8D-B3A8-A3BFA74BEE6E}" presName="spacer" presStyleCnt="0"/>
      <dgm:spPr/>
    </dgm:pt>
    <dgm:pt modelId="{6047D202-B4CF-E94C-9D2D-4B9962952329}" type="pres">
      <dgm:prSet presAssocID="{B39A14D4-B834-49A1-A545-3A9C52924419}" presName="parentText" presStyleLbl="node1" presStyleIdx="1" presStyleCnt="3">
        <dgm:presLayoutVars>
          <dgm:chMax val="0"/>
          <dgm:bulletEnabled val="1"/>
        </dgm:presLayoutVars>
      </dgm:prSet>
      <dgm:spPr/>
    </dgm:pt>
    <dgm:pt modelId="{94586863-F4C9-CD4D-8C78-D75AC465119A}" type="pres">
      <dgm:prSet presAssocID="{06BFFFAD-03DB-424A-8165-ED0991ACFF33}" presName="spacer" presStyleCnt="0"/>
      <dgm:spPr/>
    </dgm:pt>
    <dgm:pt modelId="{408297DD-F052-1947-A89D-ADAEBA5C4103}" type="pres">
      <dgm:prSet presAssocID="{D06F988A-4511-41ED-8610-EFD7A5E9FFF5}" presName="parentText" presStyleLbl="node1" presStyleIdx="2" presStyleCnt="3">
        <dgm:presLayoutVars>
          <dgm:chMax val="0"/>
          <dgm:bulletEnabled val="1"/>
        </dgm:presLayoutVars>
      </dgm:prSet>
      <dgm:spPr/>
    </dgm:pt>
  </dgm:ptLst>
  <dgm:cxnLst>
    <dgm:cxn modelId="{48F96305-6C33-8340-9B83-095DD7B1F16D}" type="presOf" srcId="{D06F988A-4511-41ED-8610-EFD7A5E9FFF5}" destId="{408297DD-F052-1947-A89D-ADAEBA5C4103}" srcOrd="0" destOrd="0" presId="urn:microsoft.com/office/officeart/2005/8/layout/vList2"/>
    <dgm:cxn modelId="{5ADF6A0F-73CB-7D4E-8859-5CD8C09AC36C}" type="presOf" srcId="{B39A14D4-B834-49A1-A545-3A9C52924419}" destId="{6047D202-B4CF-E94C-9D2D-4B9962952329}" srcOrd="0" destOrd="0" presId="urn:microsoft.com/office/officeart/2005/8/layout/vList2"/>
    <dgm:cxn modelId="{2BB9F541-7D47-40A9-8BE8-A49272A929F5}" srcId="{043AFAFE-4451-4253-AAE6-39BAE49DACD9}" destId="{B39A14D4-B834-49A1-A545-3A9C52924419}" srcOrd="1" destOrd="0" parTransId="{73E459C8-89CF-4F46-AE61-4D279A8A7420}" sibTransId="{06BFFFAD-03DB-424A-8165-ED0991ACFF33}"/>
    <dgm:cxn modelId="{81766380-33F9-1743-8268-408E5007A835}" type="presOf" srcId="{90903151-5E28-4501-8A87-0A42CF4DBF34}" destId="{D66605ED-CCC4-2844-9094-B977B2D967A8}" srcOrd="0" destOrd="0" presId="urn:microsoft.com/office/officeart/2005/8/layout/vList2"/>
    <dgm:cxn modelId="{3855378B-14BC-3D45-AA80-2610D70A394E}" type="presOf" srcId="{043AFAFE-4451-4253-AAE6-39BAE49DACD9}" destId="{C6F7FAFE-DF0A-0449-B275-E0C37E0DC601}" srcOrd="0" destOrd="0" presId="urn:microsoft.com/office/officeart/2005/8/layout/vList2"/>
    <dgm:cxn modelId="{2E5B708D-A522-4B89-8708-5BF5F7B50664}" srcId="{043AFAFE-4451-4253-AAE6-39BAE49DACD9}" destId="{D06F988A-4511-41ED-8610-EFD7A5E9FFF5}" srcOrd="2" destOrd="0" parTransId="{43A71997-B58E-45D5-9BF9-48C2FD0D8888}" sibTransId="{3081B34D-06FB-49EF-AD0B-9A37996FDB5E}"/>
    <dgm:cxn modelId="{66AFF994-1C0F-4B7F-AF07-A23E103C5CC8}" srcId="{043AFAFE-4451-4253-AAE6-39BAE49DACD9}" destId="{90903151-5E28-4501-8A87-0A42CF4DBF34}" srcOrd="0" destOrd="0" parTransId="{B4D13C4A-E08F-419F-B022-589DF749ED45}" sibTransId="{5741C435-58CD-4A8D-B3A8-A3BFA74BEE6E}"/>
    <dgm:cxn modelId="{4C49A8F4-D68A-F54C-B2B4-98947AAAE340}" type="presParOf" srcId="{C6F7FAFE-DF0A-0449-B275-E0C37E0DC601}" destId="{D66605ED-CCC4-2844-9094-B977B2D967A8}" srcOrd="0" destOrd="0" presId="urn:microsoft.com/office/officeart/2005/8/layout/vList2"/>
    <dgm:cxn modelId="{2598C8E4-70B0-2041-AB9B-C7568DA2EC52}" type="presParOf" srcId="{C6F7FAFE-DF0A-0449-B275-E0C37E0DC601}" destId="{2F7B7B0B-5E32-B944-9FAB-CA62970B8467}" srcOrd="1" destOrd="0" presId="urn:microsoft.com/office/officeart/2005/8/layout/vList2"/>
    <dgm:cxn modelId="{B67AF6AD-D9E9-C24D-8BD7-9948F0A84029}" type="presParOf" srcId="{C6F7FAFE-DF0A-0449-B275-E0C37E0DC601}" destId="{6047D202-B4CF-E94C-9D2D-4B9962952329}" srcOrd="2" destOrd="0" presId="urn:microsoft.com/office/officeart/2005/8/layout/vList2"/>
    <dgm:cxn modelId="{9DCE791A-FFD8-1540-AD54-6C0F08579827}" type="presParOf" srcId="{C6F7FAFE-DF0A-0449-B275-E0C37E0DC601}" destId="{94586863-F4C9-CD4D-8C78-D75AC465119A}" srcOrd="3" destOrd="0" presId="urn:microsoft.com/office/officeart/2005/8/layout/vList2"/>
    <dgm:cxn modelId="{34EA8FC1-EE92-2D47-9F0C-8B42859A280E}" type="presParOf" srcId="{C6F7FAFE-DF0A-0449-B275-E0C37E0DC601}" destId="{408297DD-F052-1947-A89D-ADAEBA5C410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9900DE-CD22-474F-A27B-75680DEDEB3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A7DF8F8-1D8C-4060-A3B1-8D81D6E4F94A}">
      <dgm:prSet/>
      <dgm:spPr/>
      <dgm:t>
        <a:bodyPr/>
        <a:lstStyle/>
        <a:p>
          <a:r>
            <a:rPr lang="en-US" b="1"/>
            <a:t>Personal Tasks</a:t>
          </a:r>
          <a:endParaRPr lang="en-US"/>
        </a:p>
      </dgm:t>
    </dgm:pt>
    <dgm:pt modelId="{0F56B710-D6EC-47D4-ADE6-785778A39E9F}" type="parTrans" cxnId="{C0D79649-829C-4E5A-9F54-F48DAB46AC41}">
      <dgm:prSet/>
      <dgm:spPr/>
      <dgm:t>
        <a:bodyPr/>
        <a:lstStyle/>
        <a:p>
          <a:endParaRPr lang="en-US"/>
        </a:p>
      </dgm:t>
    </dgm:pt>
    <dgm:pt modelId="{B558E413-918D-466A-BF95-A05A363DD56A}" type="sibTrans" cxnId="{C0D79649-829C-4E5A-9F54-F48DAB46AC41}">
      <dgm:prSet/>
      <dgm:spPr/>
      <dgm:t>
        <a:bodyPr/>
        <a:lstStyle/>
        <a:p>
          <a:endParaRPr lang="en-US"/>
        </a:p>
      </dgm:t>
    </dgm:pt>
    <dgm:pt modelId="{7EB3EE72-55AD-4CCF-A619-F3253B7FBFAB}">
      <dgm:prSet/>
      <dgm:spPr/>
      <dgm:t>
        <a:bodyPr/>
        <a:lstStyle/>
        <a:p>
          <a:r>
            <a:rPr lang="en-US"/>
            <a:t>1.Lives in joy. Expands capacity for joy, learns that joy is one’s normal state and builds joy strength</a:t>
          </a:r>
        </a:p>
      </dgm:t>
    </dgm:pt>
    <dgm:pt modelId="{E1F88352-A626-4ED8-AC90-7B8B14D3A583}" type="parTrans" cxnId="{3BDF3CAC-B2E5-48F3-88C3-7455D9F7E758}">
      <dgm:prSet/>
      <dgm:spPr/>
      <dgm:t>
        <a:bodyPr/>
        <a:lstStyle/>
        <a:p>
          <a:endParaRPr lang="en-US"/>
        </a:p>
      </dgm:t>
    </dgm:pt>
    <dgm:pt modelId="{8A1276D3-4251-4447-BA60-6DFCD163BD6A}" type="sibTrans" cxnId="{3BDF3CAC-B2E5-48F3-88C3-7455D9F7E758}">
      <dgm:prSet/>
      <dgm:spPr/>
      <dgm:t>
        <a:bodyPr/>
        <a:lstStyle/>
        <a:p>
          <a:endParaRPr lang="en-US"/>
        </a:p>
      </dgm:t>
    </dgm:pt>
    <dgm:pt modelId="{42DC6B58-1334-41BA-B3D4-23661126648F}">
      <dgm:prSet/>
      <dgm:spPr/>
      <dgm:t>
        <a:bodyPr/>
        <a:lstStyle/>
        <a:p>
          <a:r>
            <a:rPr lang="en-US"/>
            <a:t>2. Develops trust</a:t>
          </a:r>
        </a:p>
      </dgm:t>
    </dgm:pt>
    <dgm:pt modelId="{6F96D966-502D-459D-AEF4-36F45488D762}" type="parTrans" cxnId="{B21EFFB4-284E-4A9B-A264-9B1B4430F2D8}">
      <dgm:prSet/>
      <dgm:spPr/>
      <dgm:t>
        <a:bodyPr/>
        <a:lstStyle/>
        <a:p>
          <a:endParaRPr lang="en-US"/>
        </a:p>
      </dgm:t>
    </dgm:pt>
    <dgm:pt modelId="{0360BDB1-1ECE-4B1C-8D3D-3AA63A7CC73A}" type="sibTrans" cxnId="{B21EFFB4-284E-4A9B-A264-9B1B4430F2D8}">
      <dgm:prSet/>
      <dgm:spPr/>
      <dgm:t>
        <a:bodyPr/>
        <a:lstStyle/>
        <a:p>
          <a:endParaRPr lang="en-US"/>
        </a:p>
      </dgm:t>
    </dgm:pt>
    <dgm:pt modelId="{34080C93-E7D1-46CC-9844-563C97FED9CD}">
      <dgm:prSet/>
      <dgm:spPr/>
      <dgm:t>
        <a:bodyPr/>
        <a:lstStyle/>
        <a:p>
          <a:r>
            <a:rPr lang="en-US"/>
            <a:t>3. Learns how to receive</a:t>
          </a:r>
        </a:p>
      </dgm:t>
    </dgm:pt>
    <dgm:pt modelId="{FF567DF4-AD64-4EA2-89B0-261A69064DC8}" type="parTrans" cxnId="{284E3C02-8908-483C-B91C-1274871724D9}">
      <dgm:prSet/>
      <dgm:spPr/>
      <dgm:t>
        <a:bodyPr/>
        <a:lstStyle/>
        <a:p>
          <a:endParaRPr lang="en-US"/>
        </a:p>
      </dgm:t>
    </dgm:pt>
    <dgm:pt modelId="{E14822FD-936A-4600-A6E0-688ABAC07EA8}" type="sibTrans" cxnId="{284E3C02-8908-483C-B91C-1274871724D9}">
      <dgm:prSet/>
      <dgm:spPr/>
      <dgm:t>
        <a:bodyPr/>
        <a:lstStyle/>
        <a:p>
          <a:endParaRPr lang="en-US"/>
        </a:p>
      </dgm:t>
    </dgm:pt>
    <dgm:pt modelId="{F3C31634-274A-4979-AE7F-0F3A34525BE9}">
      <dgm:prSet/>
      <dgm:spPr/>
      <dgm:t>
        <a:bodyPr/>
        <a:lstStyle/>
        <a:p>
          <a:r>
            <a:rPr lang="en-US"/>
            <a:t>4. Begins to organize into a person through relationships</a:t>
          </a:r>
        </a:p>
      </dgm:t>
    </dgm:pt>
    <dgm:pt modelId="{B5361F5E-C84D-4121-9B4A-D0FF11CEE536}" type="parTrans" cxnId="{E98AE77C-7056-43F1-9FF9-EED7A46149AE}">
      <dgm:prSet/>
      <dgm:spPr/>
      <dgm:t>
        <a:bodyPr/>
        <a:lstStyle/>
        <a:p>
          <a:endParaRPr lang="en-US"/>
        </a:p>
      </dgm:t>
    </dgm:pt>
    <dgm:pt modelId="{98C38E1F-A29F-48A5-AD0C-26D8FF879B45}" type="sibTrans" cxnId="{E98AE77C-7056-43F1-9FF9-EED7A46149AE}">
      <dgm:prSet/>
      <dgm:spPr/>
      <dgm:t>
        <a:bodyPr/>
        <a:lstStyle/>
        <a:p>
          <a:endParaRPr lang="en-US"/>
        </a:p>
      </dgm:t>
    </dgm:pt>
    <dgm:pt modelId="{5B959A20-3B0C-4450-A5BF-6683AF6C799F}">
      <dgm:prSet/>
      <dgm:spPr/>
      <dgm:t>
        <a:bodyPr/>
        <a:lstStyle/>
        <a:p>
          <a:r>
            <a:rPr lang="en-US"/>
            <a:t>5.Learns how to return to joy from every unpleasant emotion</a:t>
          </a:r>
        </a:p>
      </dgm:t>
    </dgm:pt>
    <dgm:pt modelId="{0435DF3F-D664-4918-925E-3A86BF9313FE}" type="parTrans" cxnId="{4F92DE2A-4E2A-40D2-965A-7453F526A129}">
      <dgm:prSet/>
      <dgm:spPr/>
      <dgm:t>
        <a:bodyPr/>
        <a:lstStyle/>
        <a:p>
          <a:endParaRPr lang="en-US"/>
        </a:p>
      </dgm:t>
    </dgm:pt>
    <dgm:pt modelId="{65066644-CEF8-4D58-A6A8-AC1B9F0E706F}" type="sibTrans" cxnId="{4F92DE2A-4E2A-40D2-965A-7453F526A129}">
      <dgm:prSet/>
      <dgm:spPr/>
      <dgm:t>
        <a:bodyPr/>
        <a:lstStyle/>
        <a:p>
          <a:endParaRPr lang="en-US"/>
        </a:p>
      </dgm:t>
    </dgm:pt>
    <dgm:pt modelId="{C9C728BA-4C7D-4C49-9AEA-1C2A1807BF2B}" type="pres">
      <dgm:prSet presAssocID="{F09900DE-CD22-474F-A27B-75680DEDEB3D}" presName="linear" presStyleCnt="0">
        <dgm:presLayoutVars>
          <dgm:animLvl val="lvl"/>
          <dgm:resizeHandles val="exact"/>
        </dgm:presLayoutVars>
      </dgm:prSet>
      <dgm:spPr/>
    </dgm:pt>
    <dgm:pt modelId="{BFD2EADD-2CE3-084E-BF60-C88A848D87AB}" type="pres">
      <dgm:prSet presAssocID="{5A7DF8F8-1D8C-4060-A3B1-8D81D6E4F94A}" presName="parentText" presStyleLbl="node1" presStyleIdx="0" presStyleCnt="6">
        <dgm:presLayoutVars>
          <dgm:chMax val="0"/>
          <dgm:bulletEnabled val="1"/>
        </dgm:presLayoutVars>
      </dgm:prSet>
      <dgm:spPr/>
    </dgm:pt>
    <dgm:pt modelId="{B86FF437-19E8-3246-BF08-FDDB20F9C3D7}" type="pres">
      <dgm:prSet presAssocID="{B558E413-918D-466A-BF95-A05A363DD56A}" presName="spacer" presStyleCnt="0"/>
      <dgm:spPr/>
    </dgm:pt>
    <dgm:pt modelId="{5B526104-FD5D-7C47-9A13-E2E2D4FB88C7}" type="pres">
      <dgm:prSet presAssocID="{7EB3EE72-55AD-4CCF-A619-F3253B7FBFAB}" presName="parentText" presStyleLbl="node1" presStyleIdx="1" presStyleCnt="6">
        <dgm:presLayoutVars>
          <dgm:chMax val="0"/>
          <dgm:bulletEnabled val="1"/>
        </dgm:presLayoutVars>
      </dgm:prSet>
      <dgm:spPr/>
    </dgm:pt>
    <dgm:pt modelId="{51C091FB-8805-C741-9B81-3DA2D81FAD11}" type="pres">
      <dgm:prSet presAssocID="{8A1276D3-4251-4447-BA60-6DFCD163BD6A}" presName="spacer" presStyleCnt="0"/>
      <dgm:spPr/>
    </dgm:pt>
    <dgm:pt modelId="{5DFBD140-4A14-374A-BB32-7A08659BB663}" type="pres">
      <dgm:prSet presAssocID="{42DC6B58-1334-41BA-B3D4-23661126648F}" presName="parentText" presStyleLbl="node1" presStyleIdx="2" presStyleCnt="6">
        <dgm:presLayoutVars>
          <dgm:chMax val="0"/>
          <dgm:bulletEnabled val="1"/>
        </dgm:presLayoutVars>
      </dgm:prSet>
      <dgm:spPr/>
    </dgm:pt>
    <dgm:pt modelId="{74469D1A-F63B-4042-B784-6950BCF76A23}" type="pres">
      <dgm:prSet presAssocID="{0360BDB1-1ECE-4B1C-8D3D-3AA63A7CC73A}" presName="spacer" presStyleCnt="0"/>
      <dgm:spPr/>
    </dgm:pt>
    <dgm:pt modelId="{12C3D5F7-D4AB-9147-A0E1-A5633E619664}" type="pres">
      <dgm:prSet presAssocID="{34080C93-E7D1-46CC-9844-563C97FED9CD}" presName="parentText" presStyleLbl="node1" presStyleIdx="3" presStyleCnt="6">
        <dgm:presLayoutVars>
          <dgm:chMax val="0"/>
          <dgm:bulletEnabled val="1"/>
        </dgm:presLayoutVars>
      </dgm:prSet>
      <dgm:spPr/>
    </dgm:pt>
    <dgm:pt modelId="{03E8AD3D-E460-FA46-B519-3E682DB97347}" type="pres">
      <dgm:prSet presAssocID="{E14822FD-936A-4600-A6E0-688ABAC07EA8}" presName="spacer" presStyleCnt="0"/>
      <dgm:spPr/>
    </dgm:pt>
    <dgm:pt modelId="{641213A9-97D8-4B41-8C11-B619EA08A05A}" type="pres">
      <dgm:prSet presAssocID="{F3C31634-274A-4979-AE7F-0F3A34525BE9}" presName="parentText" presStyleLbl="node1" presStyleIdx="4" presStyleCnt="6">
        <dgm:presLayoutVars>
          <dgm:chMax val="0"/>
          <dgm:bulletEnabled val="1"/>
        </dgm:presLayoutVars>
      </dgm:prSet>
      <dgm:spPr/>
    </dgm:pt>
    <dgm:pt modelId="{23E89BF1-B856-D944-BA8C-C274B8709BB3}" type="pres">
      <dgm:prSet presAssocID="{98C38E1F-A29F-48A5-AD0C-26D8FF879B45}" presName="spacer" presStyleCnt="0"/>
      <dgm:spPr/>
    </dgm:pt>
    <dgm:pt modelId="{D5CDFA2C-4510-1940-8B83-FC6274EC26FF}" type="pres">
      <dgm:prSet presAssocID="{5B959A20-3B0C-4450-A5BF-6683AF6C799F}" presName="parentText" presStyleLbl="node1" presStyleIdx="5" presStyleCnt="6">
        <dgm:presLayoutVars>
          <dgm:chMax val="0"/>
          <dgm:bulletEnabled val="1"/>
        </dgm:presLayoutVars>
      </dgm:prSet>
      <dgm:spPr/>
    </dgm:pt>
  </dgm:ptLst>
  <dgm:cxnLst>
    <dgm:cxn modelId="{284E3C02-8908-483C-B91C-1274871724D9}" srcId="{F09900DE-CD22-474F-A27B-75680DEDEB3D}" destId="{34080C93-E7D1-46CC-9844-563C97FED9CD}" srcOrd="3" destOrd="0" parTransId="{FF567DF4-AD64-4EA2-89B0-261A69064DC8}" sibTransId="{E14822FD-936A-4600-A6E0-688ABAC07EA8}"/>
    <dgm:cxn modelId="{87B1F31E-3033-8248-A26C-2F5688BF2E8C}" type="presOf" srcId="{F3C31634-274A-4979-AE7F-0F3A34525BE9}" destId="{641213A9-97D8-4B41-8C11-B619EA08A05A}" srcOrd="0" destOrd="0" presId="urn:microsoft.com/office/officeart/2005/8/layout/vList2"/>
    <dgm:cxn modelId="{4F92DE2A-4E2A-40D2-965A-7453F526A129}" srcId="{F09900DE-CD22-474F-A27B-75680DEDEB3D}" destId="{5B959A20-3B0C-4450-A5BF-6683AF6C799F}" srcOrd="5" destOrd="0" parTransId="{0435DF3F-D664-4918-925E-3A86BF9313FE}" sibTransId="{65066644-CEF8-4D58-A6A8-AC1B9F0E706F}"/>
    <dgm:cxn modelId="{99A7A92E-6C83-0843-AF53-CD6796DA1CE0}" type="presOf" srcId="{7EB3EE72-55AD-4CCF-A619-F3253B7FBFAB}" destId="{5B526104-FD5D-7C47-9A13-E2E2D4FB88C7}" srcOrd="0" destOrd="0" presId="urn:microsoft.com/office/officeart/2005/8/layout/vList2"/>
    <dgm:cxn modelId="{EA696B35-BC55-1B44-8522-DFCF65D774E7}" type="presOf" srcId="{34080C93-E7D1-46CC-9844-563C97FED9CD}" destId="{12C3D5F7-D4AB-9147-A0E1-A5633E619664}" srcOrd="0" destOrd="0" presId="urn:microsoft.com/office/officeart/2005/8/layout/vList2"/>
    <dgm:cxn modelId="{C0D79649-829C-4E5A-9F54-F48DAB46AC41}" srcId="{F09900DE-CD22-474F-A27B-75680DEDEB3D}" destId="{5A7DF8F8-1D8C-4060-A3B1-8D81D6E4F94A}" srcOrd="0" destOrd="0" parTransId="{0F56B710-D6EC-47D4-ADE6-785778A39E9F}" sibTransId="{B558E413-918D-466A-BF95-A05A363DD56A}"/>
    <dgm:cxn modelId="{4998E766-1C8C-744D-9D91-94C56C5E7C15}" type="presOf" srcId="{5B959A20-3B0C-4450-A5BF-6683AF6C799F}" destId="{D5CDFA2C-4510-1940-8B83-FC6274EC26FF}" srcOrd="0" destOrd="0" presId="urn:microsoft.com/office/officeart/2005/8/layout/vList2"/>
    <dgm:cxn modelId="{E98AE77C-7056-43F1-9FF9-EED7A46149AE}" srcId="{F09900DE-CD22-474F-A27B-75680DEDEB3D}" destId="{F3C31634-274A-4979-AE7F-0F3A34525BE9}" srcOrd="4" destOrd="0" parTransId="{B5361F5E-C84D-4121-9B4A-D0FF11CEE536}" sibTransId="{98C38E1F-A29F-48A5-AD0C-26D8FF879B45}"/>
    <dgm:cxn modelId="{49AA26A8-A319-1F4C-AFE5-600CED0ADB40}" type="presOf" srcId="{42DC6B58-1334-41BA-B3D4-23661126648F}" destId="{5DFBD140-4A14-374A-BB32-7A08659BB663}" srcOrd="0" destOrd="0" presId="urn:microsoft.com/office/officeart/2005/8/layout/vList2"/>
    <dgm:cxn modelId="{3BDF3CAC-B2E5-48F3-88C3-7455D9F7E758}" srcId="{F09900DE-CD22-474F-A27B-75680DEDEB3D}" destId="{7EB3EE72-55AD-4CCF-A619-F3253B7FBFAB}" srcOrd="1" destOrd="0" parTransId="{E1F88352-A626-4ED8-AC90-7B8B14D3A583}" sibTransId="{8A1276D3-4251-4447-BA60-6DFCD163BD6A}"/>
    <dgm:cxn modelId="{B21EFFB4-284E-4A9B-A264-9B1B4430F2D8}" srcId="{F09900DE-CD22-474F-A27B-75680DEDEB3D}" destId="{42DC6B58-1334-41BA-B3D4-23661126648F}" srcOrd="2" destOrd="0" parTransId="{6F96D966-502D-459D-AEF4-36F45488D762}" sibTransId="{0360BDB1-1ECE-4B1C-8D3D-3AA63A7CC73A}"/>
    <dgm:cxn modelId="{BFDB35CB-6837-F54A-8EC4-DE8EF1981C09}" type="presOf" srcId="{5A7DF8F8-1D8C-4060-A3B1-8D81D6E4F94A}" destId="{BFD2EADD-2CE3-084E-BF60-C88A848D87AB}" srcOrd="0" destOrd="0" presId="urn:microsoft.com/office/officeart/2005/8/layout/vList2"/>
    <dgm:cxn modelId="{ACF0BDD9-F2A8-3A43-8DAC-DAFFF48CB1B4}" type="presOf" srcId="{F09900DE-CD22-474F-A27B-75680DEDEB3D}" destId="{C9C728BA-4C7D-4C49-9AEA-1C2A1807BF2B}" srcOrd="0" destOrd="0" presId="urn:microsoft.com/office/officeart/2005/8/layout/vList2"/>
    <dgm:cxn modelId="{31C826D9-CFEB-9141-A0A2-A73F760BE94C}" type="presParOf" srcId="{C9C728BA-4C7D-4C49-9AEA-1C2A1807BF2B}" destId="{BFD2EADD-2CE3-084E-BF60-C88A848D87AB}" srcOrd="0" destOrd="0" presId="urn:microsoft.com/office/officeart/2005/8/layout/vList2"/>
    <dgm:cxn modelId="{ABA31D2A-BC49-A945-AAA5-0B5E00523A13}" type="presParOf" srcId="{C9C728BA-4C7D-4C49-9AEA-1C2A1807BF2B}" destId="{B86FF437-19E8-3246-BF08-FDDB20F9C3D7}" srcOrd="1" destOrd="0" presId="urn:microsoft.com/office/officeart/2005/8/layout/vList2"/>
    <dgm:cxn modelId="{EF9E9710-4A30-FA44-8071-2C1510D1E5BD}" type="presParOf" srcId="{C9C728BA-4C7D-4C49-9AEA-1C2A1807BF2B}" destId="{5B526104-FD5D-7C47-9A13-E2E2D4FB88C7}" srcOrd="2" destOrd="0" presId="urn:microsoft.com/office/officeart/2005/8/layout/vList2"/>
    <dgm:cxn modelId="{A2AD6DDB-24B1-914C-A7C0-447725C8B643}" type="presParOf" srcId="{C9C728BA-4C7D-4C49-9AEA-1C2A1807BF2B}" destId="{51C091FB-8805-C741-9B81-3DA2D81FAD11}" srcOrd="3" destOrd="0" presId="urn:microsoft.com/office/officeart/2005/8/layout/vList2"/>
    <dgm:cxn modelId="{349D349E-1721-5C4B-B02D-5B3B09B92A37}" type="presParOf" srcId="{C9C728BA-4C7D-4C49-9AEA-1C2A1807BF2B}" destId="{5DFBD140-4A14-374A-BB32-7A08659BB663}" srcOrd="4" destOrd="0" presId="urn:microsoft.com/office/officeart/2005/8/layout/vList2"/>
    <dgm:cxn modelId="{94BBEFEF-E4BA-4E4B-90A3-23FE7541E06A}" type="presParOf" srcId="{C9C728BA-4C7D-4C49-9AEA-1C2A1807BF2B}" destId="{74469D1A-F63B-4042-B784-6950BCF76A23}" srcOrd="5" destOrd="0" presId="urn:microsoft.com/office/officeart/2005/8/layout/vList2"/>
    <dgm:cxn modelId="{5B8B0274-0FE7-A34D-B0CC-C7C3BA89F32D}" type="presParOf" srcId="{C9C728BA-4C7D-4C49-9AEA-1C2A1807BF2B}" destId="{12C3D5F7-D4AB-9147-A0E1-A5633E619664}" srcOrd="6" destOrd="0" presId="urn:microsoft.com/office/officeart/2005/8/layout/vList2"/>
    <dgm:cxn modelId="{3DF8AD1D-D662-DD4B-86E1-82FCB0584A06}" type="presParOf" srcId="{C9C728BA-4C7D-4C49-9AEA-1C2A1807BF2B}" destId="{03E8AD3D-E460-FA46-B519-3E682DB97347}" srcOrd="7" destOrd="0" presId="urn:microsoft.com/office/officeart/2005/8/layout/vList2"/>
    <dgm:cxn modelId="{89BC1D57-F7E8-A84F-B23A-5FFCC6BC323E}" type="presParOf" srcId="{C9C728BA-4C7D-4C49-9AEA-1C2A1807BF2B}" destId="{641213A9-97D8-4B41-8C11-B619EA08A05A}" srcOrd="8" destOrd="0" presId="urn:microsoft.com/office/officeart/2005/8/layout/vList2"/>
    <dgm:cxn modelId="{E6CA19D3-97E5-B442-B4B9-EC415FB05D60}" type="presParOf" srcId="{C9C728BA-4C7D-4C49-9AEA-1C2A1807BF2B}" destId="{23E89BF1-B856-D944-BA8C-C274B8709BB3}" srcOrd="9" destOrd="0" presId="urn:microsoft.com/office/officeart/2005/8/layout/vList2"/>
    <dgm:cxn modelId="{2241E7A4-243F-734A-A9B6-0F899F350B07}" type="presParOf" srcId="{C9C728BA-4C7D-4C49-9AEA-1C2A1807BF2B}" destId="{D5CDFA2C-4510-1940-8B83-FC6274EC26FF}"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B147A9-8592-4222-B700-6EC586A585DE}"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98A96D04-D878-4C0E-BC01-C35DD8F34DAF}">
      <dgm:prSet/>
      <dgm:spPr/>
      <dgm:t>
        <a:bodyPr/>
        <a:lstStyle/>
        <a:p>
          <a:r>
            <a:rPr lang="en-US" b="1"/>
            <a:t>Weak identity; fear and coldness dominate bonds with others.</a:t>
          </a:r>
          <a:endParaRPr lang="en-US"/>
        </a:p>
      </dgm:t>
    </dgm:pt>
    <dgm:pt modelId="{510CE82D-E96D-4F8F-B10B-5FB62B5A7E72}" type="parTrans" cxnId="{0C3C2992-B7F9-4380-A5EE-4B6EA5F6816E}">
      <dgm:prSet/>
      <dgm:spPr/>
      <dgm:t>
        <a:bodyPr/>
        <a:lstStyle/>
        <a:p>
          <a:endParaRPr lang="en-US"/>
        </a:p>
      </dgm:t>
    </dgm:pt>
    <dgm:pt modelId="{AC39DA72-8EDC-450C-8551-A0F68FDD937E}" type="sibTrans" cxnId="{0C3C2992-B7F9-4380-A5EE-4B6EA5F6816E}">
      <dgm:prSet/>
      <dgm:spPr/>
      <dgm:t>
        <a:bodyPr/>
        <a:lstStyle/>
        <a:p>
          <a:endParaRPr lang="en-US"/>
        </a:p>
      </dgm:t>
    </dgm:pt>
    <dgm:pt modelId="{13280403-E3FE-40E1-9DC6-F0CFADB6CDB0}">
      <dgm:prSet/>
      <dgm:spPr/>
      <dgm:t>
        <a:bodyPr/>
        <a:lstStyle/>
        <a:p>
          <a:r>
            <a:rPr lang="en-US" b="1" dirty="0"/>
            <a:t>Has difficulty bonding, which often leads to manipulative, self-centered, isolated, or discontented personality.</a:t>
          </a:r>
          <a:endParaRPr lang="en-US" dirty="0"/>
        </a:p>
      </dgm:t>
    </dgm:pt>
    <dgm:pt modelId="{678470A7-DB26-447C-819C-FDF2DA0935CF}" type="parTrans" cxnId="{A10EE8C6-7BCF-45BA-B125-E281E2560C26}">
      <dgm:prSet/>
      <dgm:spPr/>
      <dgm:t>
        <a:bodyPr/>
        <a:lstStyle/>
        <a:p>
          <a:endParaRPr lang="en-US"/>
        </a:p>
      </dgm:t>
    </dgm:pt>
    <dgm:pt modelId="{4503233C-37B7-4DC1-B6A3-06DB292252BC}" type="sibTrans" cxnId="{A10EE8C6-7BCF-45BA-B125-E281E2560C26}">
      <dgm:prSet/>
      <dgm:spPr/>
      <dgm:t>
        <a:bodyPr/>
        <a:lstStyle/>
        <a:p>
          <a:endParaRPr lang="en-US"/>
        </a:p>
      </dgm:t>
    </dgm:pt>
    <dgm:pt modelId="{A384EA77-37CC-4E4B-83F2-B52EDFC02FB2}">
      <dgm:prSet/>
      <dgm:spPr/>
      <dgm:t>
        <a:bodyPr/>
        <a:lstStyle/>
        <a:p>
          <a:r>
            <a:rPr lang="en-US" b="1"/>
            <a:t>Is withdrawn, disengaged, self-stimulating, and unresponsive.</a:t>
          </a:r>
          <a:endParaRPr lang="en-US"/>
        </a:p>
      </dgm:t>
    </dgm:pt>
    <dgm:pt modelId="{018E802F-D335-4AAD-9EBD-C06956EE4CB5}" type="parTrans" cxnId="{2FB541D4-D7EF-4512-9C4E-FCABD3BA3A58}">
      <dgm:prSet/>
      <dgm:spPr/>
      <dgm:t>
        <a:bodyPr/>
        <a:lstStyle/>
        <a:p>
          <a:endParaRPr lang="en-US"/>
        </a:p>
      </dgm:t>
    </dgm:pt>
    <dgm:pt modelId="{75940634-45AD-46F8-B78F-B8DB57D6C750}" type="sibTrans" cxnId="{2FB541D4-D7EF-4512-9C4E-FCABD3BA3A58}">
      <dgm:prSet/>
      <dgm:spPr/>
      <dgm:t>
        <a:bodyPr/>
        <a:lstStyle/>
        <a:p>
          <a:endParaRPr lang="en-US"/>
        </a:p>
      </dgm:t>
    </dgm:pt>
    <dgm:pt modelId="{1194A3CF-49F7-4F78-9EF5-58B1F3B89540}">
      <dgm:prSet/>
      <dgm:spPr/>
      <dgm:t>
        <a:bodyPr/>
        <a:lstStyle/>
        <a:p>
          <a:r>
            <a:rPr lang="en-US" b="1"/>
            <a:t>Has an inability to regulate emotions.</a:t>
          </a:r>
          <a:endParaRPr lang="en-US"/>
        </a:p>
      </dgm:t>
    </dgm:pt>
    <dgm:pt modelId="{CEE7B00A-45F1-4DAD-9583-2522AFAAB77D}" type="parTrans" cxnId="{6815678D-65C8-4803-82EE-589E339EB6AC}">
      <dgm:prSet/>
      <dgm:spPr/>
      <dgm:t>
        <a:bodyPr/>
        <a:lstStyle/>
        <a:p>
          <a:endParaRPr lang="en-US"/>
        </a:p>
      </dgm:t>
    </dgm:pt>
    <dgm:pt modelId="{A82C6E65-EB9B-42D8-BED3-807A261CFD13}" type="sibTrans" cxnId="{6815678D-65C8-4803-82EE-589E339EB6AC}">
      <dgm:prSet/>
      <dgm:spPr/>
      <dgm:t>
        <a:bodyPr/>
        <a:lstStyle/>
        <a:p>
          <a:endParaRPr lang="en-US"/>
        </a:p>
      </dgm:t>
    </dgm:pt>
    <dgm:pt modelId="{85258317-F904-481C-BD43-6A3E2F2BCED7}">
      <dgm:prSet/>
      <dgm:spPr/>
      <dgm:t>
        <a:bodyPr/>
        <a:lstStyle/>
        <a:p>
          <a:r>
            <a:rPr lang="en-US" b="1"/>
            <a:t>Has uncontrollable emotional outbursts, excessive worry and depression. Avoids or gets stuck in certain emotions.</a:t>
          </a:r>
          <a:endParaRPr lang="en-US"/>
        </a:p>
      </dgm:t>
    </dgm:pt>
    <dgm:pt modelId="{0CE8F286-1B76-4B6A-9763-92CEAAB722D8}" type="parTrans" cxnId="{015C7A63-915C-4A62-9CAB-3054A54C3538}">
      <dgm:prSet/>
      <dgm:spPr/>
      <dgm:t>
        <a:bodyPr/>
        <a:lstStyle/>
        <a:p>
          <a:endParaRPr lang="en-US"/>
        </a:p>
      </dgm:t>
    </dgm:pt>
    <dgm:pt modelId="{18BECC84-392D-42E3-A559-23375CE64FCC}" type="sibTrans" cxnId="{015C7A63-915C-4A62-9CAB-3054A54C3538}">
      <dgm:prSet/>
      <dgm:spPr/>
      <dgm:t>
        <a:bodyPr/>
        <a:lstStyle/>
        <a:p>
          <a:endParaRPr lang="en-US"/>
        </a:p>
      </dgm:t>
    </dgm:pt>
    <dgm:pt modelId="{84460073-EF75-244F-9E0C-D7B8498BCAB3}" type="pres">
      <dgm:prSet presAssocID="{5BB147A9-8592-4222-B700-6EC586A585DE}" presName="outerComposite" presStyleCnt="0">
        <dgm:presLayoutVars>
          <dgm:chMax val="5"/>
          <dgm:dir/>
          <dgm:resizeHandles val="exact"/>
        </dgm:presLayoutVars>
      </dgm:prSet>
      <dgm:spPr/>
    </dgm:pt>
    <dgm:pt modelId="{AF544566-5C50-DD42-8E02-2B5A04F75CAC}" type="pres">
      <dgm:prSet presAssocID="{5BB147A9-8592-4222-B700-6EC586A585DE}" presName="dummyMaxCanvas" presStyleCnt="0">
        <dgm:presLayoutVars/>
      </dgm:prSet>
      <dgm:spPr/>
    </dgm:pt>
    <dgm:pt modelId="{83B960FA-C648-7845-941B-904C6FB64D9C}" type="pres">
      <dgm:prSet presAssocID="{5BB147A9-8592-4222-B700-6EC586A585DE}" presName="FiveNodes_1" presStyleLbl="node1" presStyleIdx="0" presStyleCnt="5">
        <dgm:presLayoutVars>
          <dgm:bulletEnabled val="1"/>
        </dgm:presLayoutVars>
      </dgm:prSet>
      <dgm:spPr/>
    </dgm:pt>
    <dgm:pt modelId="{A70965E5-9628-CA4C-958F-E5BEE4979595}" type="pres">
      <dgm:prSet presAssocID="{5BB147A9-8592-4222-B700-6EC586A585DE}" presName="FiveNodes_2" presStyleLbl="node1" presStyleIdx="1" presStyleCnt="5">
        <dgm:presLayoutVars>
          <dgm:bulletEnabled val="1"/>
        </dgm:presLayoutVars>
      </dgm:prSet>
      <dgm:spPr/>
    </dgm:pt>
    <dgm:pt modelId="{02B632D9-21ED-1342-98E6-4E4D471C34B8}" type="pres">
      <dgm:prSet presAssocID="{5BB147A9-8592-4222-B700-6EC586A585DE}" presName="FiveNodes_3" presStyleLbl="node1" presStyleIdx="2" presStyleCnt="5">
        <dgm:presLayoutVars>
          <dgm:bulletEnabled val="1"/>
        </dgm:presLayoutVars>
      </dgm:prSet>
      <dgm:spPr/>
    </dgm:pt>
    <dgm:pt modelId="{D304085F-0FC8-DA47-A40F-57CA397EE154}" type="pres">
      <dgm:prSet presAssocID="{5BB147A9-8592-4222-B700-6EC586A585DE}" presName="FiveNodes_4" presStyleLbl="node1" presStyleIdx="3" presStyleCnt="5">
        <dgm:presLayoutVars>
          <dgm:bulletEnabled val="1"/>
        </dgm:presLayoutVars>
      </dgm:prSet>
      <dgm:spPr/>
    </dgm:pt>
    <dgm:pt modelId="{640C4669-C995-DE41-A41C-901B4D91F58A}" type="pres">
      <dgm:prSet presAssocID="{5BB147A9-8592-4222-B700-6EC586A585DE}" presName="FiveNodes_5" presStyleLbl="node1" presStyleIdx="4" presStyleCnt="5">
        <dgm:presLayoutVars>
          <dgm:bulletEnabled val="1"/>
        </dgm:presLayoutVars>
      </dgm:prSet>
      <dgm:spPr/>
    </dgm:pt>
    <dgm:pt modelId="{D75FBE6D-D687-C649-890E-512DD131CCB0}" type="pres">
      <dgm:prSet presAssocID="{5BB147A9-8592-4222-B700-6EC586A585DE}" presName="FiveConn_1-2" presStyleLbl="fgAccFollowNode1" presStyleIdx="0" presStyleCnt="4">
        <dgm:presLayoutVars>
          <dgm:bulletEnabled val="1"/>
        </dgm:presLayoutVars>
      </dgm:prSet>
      <dgm:spPr/>
    </dgm:pt>
    <dgm:pt modelId="{921649F4-9A3B-9342-8E7B-17F048FD0064}" type="pres">
      <dgm:prSet presAssocID="{5BB147A9-8592-4222-B700-6EC586A585DE}" presName="FiveConn_2-3" presStyleLbl="fgAccFollowNode1" presStyleIdx="1" presStyleCnt="4">
        <dgm:presLayoutVars>
          <dgm:bulletEnabled val="1"/>
        </dgm:presLayoutVars>
      </dgm:prSet>
      <dgm:spPr/>
    </dgm:pt>
    <dgm:pt modelId="{29B33B0A-6D16-F44C-89B5-6CC6DA4E99F5}" type="pres">
      <dgm:prSet presAssocID="{5BB147A9-8592-4222-B700-6EC586A585DE}" presName="FiveConn_3-4" presStyleLbl="fgAccFollowNode1" presStyleIdx="2" presStyleCnt="4">
        <dgm:presLayoutVars>
          <dgm:bulletEnabled val="1"/>
        </dgm:presLayoutVars>
      </dgm:prSet>
      <dgm:spPr/>
    </dgm:pt>
    <dgm:pt modelId="{1B16D008-9FA4-8E4F-A441-C239F6FC957F}" type="pres">
      <dgm:prSet presAssocID="{5BB147A9-8592-4222-B700-6EC586A585DE}" presName="FiveConn_4-5" presStyleLbl="fgAccFollowNode1" presStyleIdx="3" presStyleCnt="4">
        <dgm:presLayoutVars>
          <dgm:bulletEnabled val="1"/>
        </dgm:presLayoutVars>
      </dgm:prSet>
      <dgm:spPr/>
    </dgm:pt>
    <dgm:pt modelId="{4E387BE7-8DAF-0B4E-BDED-B0323CD137B7}" type="pres">
      <dgm:prSet presAssocID="{5BB147A9-8592-4222-B700-6EC586A585DE}" presName="FiveNodes_1_text" presStyleLbl="node1" presStyleIdx="4" presStyleCnt="5">
        <dgm:presLayoutVars>
          <dgm:bulletEnabled val="1"/>
        </dgm:presLayoutVars>
      </dgm:prSet>
      <dgm:spPr/>
    </dgm:pt>
    <dgm:pt modelId="{033C2BC9-7D75-674F-859A-CA84BB93E425}" type="pres">
      <dgm:prSet presAssocID="{5BB147A9-8592-4222-B700-6EC586A585DE}" presName="FiveNodes_2_text" presStyleLbl="node1" presStyleIdx="4" presStyleCnt="5">
        <dgm:presLayoutVars>
          <dgm:bulletEnabled val="1"/>
        </dgm:presLayoutVars>
      </dgm:prSet>
      <dgm:spPr/>
    </dgm:pt>
    <dgm:pt modelId="{55F1ED08-B7A4-D842-8364-F1F8319641B5}" type="pres">
      <dgm:prSet presAssocID="{5BB147A9-8592-4222-B700-6EC586A585DE}" presName="FiveNodes_3_text" presStyleLbl="node1" presStyleIdx="4" presStyleCnt="5">
        <dgm:presLayoutVars>
          <dgm:bulletEnabled val="1"/>
        </dgm:presLayoutVars>
      </dgm:prSet>
      <dgm:spPr/>
    </dgm:pt>
    <dgm:pt modelId="{C5A57F6B-DD44-F648-8931-BD008E0D2201}" type="pres">
      <dgm:prSet presAssocID="{5BB147A9-8592-4222-B700-6EC586A585DE}" presName="FiveNodes_4_text" presStyleLbl="node1" presStyleIdx="4" presStyleCnt="5">
        <dgm:presLayoutVars>
          <dgm:bulletEnabled val="1"/>
        </dgm:presLayoutVars>
      </dgm:prSet>
      <dgm:spPr/>
    </dgm:pt>
    <dgm:pt modelId="{6FAD9C2F-CDA4-2140-B6BC-4C689F1B3430}" type="pres">
      <dgm:prSet presAssocID="{5BB147A9-8592-4222-B700-6EC586A585DE}" presName="FiveNodes_5_text" presStyleLbl="node1" presStyleIdx="4" presStyleCnt="5">
        <dgm:presLayoutVars>
          <dgm:bulletEnabled val="1"/>
        </dgm:presLayoutVars>
      </dgm:prSet>
      <dgm:spPr/>
    </dgm:pt>
  </dgm:ptLst>
  <dgm:cxnLst>
    <dgm:cxn modelId="{23D31105-390A-1640-BFF1-EE15E1501AF0}" type="presOf" srcId="{1194A3CF-49F7-4F78-9EF5-58B1F3B89540}" destId="{C5A57F6B-DD44-F648-8931-BD008E0D2201}" srcOrd="1" destOrd="0" presId="urn:microsoft.com/office/officeart/2005/8/layout/vProcess5"/>
    <dgm:cxn modelId="{3104C821-A62B-A146-9235-8EA75299A419}" type="presOf" srcId="{1194A3CF-49F7-4F78-9EF5-58B1F3B89540}" destId="{D304085F-0FC8-DA47-A40F-57CA397EE154}" srcOrd="0" destOrd="0" presId="urn:microsoft.com/office/officeart/2005/8/layout/vProcess5"/>
    <dgm:cxn modelId="{90240847-1B84-384B-973B-3F544A9764B7}" type="presOf" srcId="{98A96D04-D878-4C0E-BC01-C35DD8F34DAF}" destId="{83B960FA-C648-7845-941B-904C6FB64D9C}" srcOrd="0" destOrd="0" presId="urn:microsoft.com/office/officeart/2005/8/layout/vProcess5"/>
    <dgm:cxn modelId="{97D34D49-5B1B-3545-8CA9-30C890E0D85B}" type="presOf" srcId="{4503233C-37B7-4DC1-B6A3-06DB292252BC}" destId="{921649F4-9A3B-9342-8E7B-17F048FD0064}" srcOrd="0" destOrd="0" presId="urn:microsoft.com/office/officeart/2005/8/layout/vProcess5"/>
    <dgm:cxn modelId="{7DB7F04D-4763-DB4A-AFB1-7E0DAC37E5FA}" type="presOf" srcId="{A384EA77-37CC-4E4B-83F2-B52EDFC02FB2}" destId="{02B632D9-21ED-1342-98E6-4E4D471C34B8}" srcOrd="0" destOrd="0" presId="urn:microsoft.com/office/officeart/2005/8/layout/vProcess5"/>
    <dgm:cxn modelId="{015C7A63-915C-4A62-9CAB-3054A54C3538}" srcId="{5BB147A9-8592-4222-B700-6EC586A585DE}" destId="{85258317-F904-481C-BD43-6A3E2F2BCED7}" srcOrd="4" destOrd="0" parTransId="{0CE8F286-1B76-4B6A-9763-92CEAAB722D8}" sibTransId="{18BECC84-392D-42E3-A559-23375CE64FCC}"/>
    <dgm:cxn modelId="{7B188A68-1E45-FE42-9E99-0DF37ADB7765}" type="presOf" srcId="{98A96D04-D878-4C0E-BC01-C35DD8F34DAF}" destId="{4E387BE7-8DAF-0B4E-BDED-B0323CD137B7}" srcOrd="1" destOrd="0" presId="urn:microsoft.com/office/officeart/2005/8/layout/vProcess5"/>
    <dgm:cxn modelId="{848CB275-E01C-DA46-B478-86F905950B49}" type="presOf" srcId="{85258317-F904-481C-BD43-6A3E2F2BCED7}" destId="{6FAD9C2F-CDA4-2140-B6BC-4C689F1B3430}" srcOrd="1" destOrd="0" presId="urn:microsoft.com/office/officeart/2005/8/layout/vProcess5"/>
    <dgm:cxn modelId="{E54BF288-FFFC-7242-9FCF-AA7B81C55608}" type="presOf" srcId="{13280403-E3FE-40E1-9DC6-F0CFADB6CDB0}" destId="{033C2BC9-7D75-674F-859A-CA84BB93E425}" srcOrd="1" destOrd="0" presId="urn:microsoft.com/office/officeart/2005/8/layout/vProcess5"/>
    <dgm:cxn modelId="{6815678D-65C8-4803-82EE-589E339EB6AC}" srcId="{5BB147A9-8592-4222-B700-6EC586A585DE}" destId="{1194A3CF-49F7-4F78-9EF5-58B1F3B89540}" srcOrd="3" destOrd="0" parTransId="{CEE7B00A-45F1-4DAD-9583-2522AFAAB77D}" sibTransId="{A82C6E65-EB9B-42D8-BED3-807A261CFD13}"/>
    <dgm:cxn modelId="{0C3C2992-B7F9-4380-A5EE-4B6EA5F6816E}" srcId="{5BB147A9-8592-4222-B700-6EC586A585DE}" destId="{98A96D04-D878-4C0E-BC01-C35DD8F34DAF}" srcOrd="0" destOrd="0" parTransId="{510CE82D-E96D-4F8F-B10B-5FB62B5A7E72}" sibTransId="{AC39DA72-8EDC-450C-8551-A0F68FDD937E}"/>
    <dgm:cxn modelId="{9CCF77A2-B01D-7E45-AB01-5D08A3743217}" type="presOf" srcId="{A82C6E65-EB9B-42D8-BED3-807A261CFD13}" destId="{1B16D008-9FA4-8E4F-A441-C239F6FC957F}" srcOrd="0" destOrd="0" presId="urn:microsoft.com/office/officeart/2005/8/layout/vProcess5"/>
    <dgm:cxn modelId="{E0D8D3AA-83E4-0B46-B41D-A4559F543658}" type="presOf" srcId="{85258317-F904-481C-BD43-6A3E2F2BCED7}" destId="{640C4669-C995-DE41-A41C-901B4D91F58A}" srcOrd="0" destOrd="0" presId="urn:microsoft.com/office/officeart/2005/8/layout/vProcess5"/>
    <dgm:cxn modelId="{5D0336AE-4903-3A40-B0EA-2EC6AB54C086}" type="presOf" srcId="{AC39DA72-8EDC-450C-8551-A0F68FDD937E}" destId="{D75FBE6D-D687-C649-890E-512DD131CCB0}" srcOrd="0" destOrd="0" presId="urn:microsoft.com/office/officeart/2005/8/layout/vProcess5"/>
    <dgm:cxn modelId="{A10EE8C6-7BCF-45BA-B125-E281E2560C26}" srcId="{5BB147A9-8592-4222-B700-6EC586A585DE}" destId="{13280403-E3FE-40E1-9DC6-F0CFADB6CDB0}" srcOrd="1" destOrd="0" parTransId="{678470A7-DB26-447C-819C-FDF2DA0935CF}" sibTransId="{4503233C-37B7-4DC1-B6A3-06DB292252BC}"/>
    <dgm:cxn modelId="{0E4F0CD1-63F7-594E-A80F-5E19783943D0}" type="presOf" srcId="{5BB147A9-8592-4222-B700-6EC586A585DE}" destId="{84460073-EF75-244F-9E0C-D7B8498BCAB3}" srcOrd="0" destOrd="0" presId="urn:microsoft.com/office/officeart/2005/8/layout/vProcess5"/>
    <dgm:cxn modelId="{2FB541D4-D7EF-4512-9C4E-FCABD3BA3A58}" srcId="{5BB147A9-8592-4222-B700-6EC586A585DE}" destId="{A384EA77-37CC-4E4B-83F2-B52EDFC02FB2}" srcOrd="2" destOrd="0" parTransId="{018E802F-D335-4AAD-9EBD-C06956EE4CB5}" sibTransId="{75940634-45AD-46F8-B78F-B8DB57D6C750}"/>
    <dgm:cxn modelId="{430F02D9-571C-5C44-A9AF-B21CDF5A07B9}" type="presOf" srcId="{A384EA77-37CC-4E4B-83F2-B52EDFC02FB2}" destId="{55F1ED08-B7A4-D842-8364-F1F8319641B5}" srcOrd="1" destOrd="0" presId="urn:microsoft.com/office/officeart/2005/8/layout/vProcess5"/>
    <dgm:cxn modelId="{361247E6-CF37-AA47-8EF6-8ECDA4AFE514}" type="presOf" srcId="{75940634-45AD-46F8-B78F-B8DB57D6C750}" destId="{29B33B0A-6D16-F44C-89B5-6CC6DA4E99F5}" srcOrd="0" destOrd="0" presId="urn:microsoft.com/office/officeart/2005/8/layout/vProcess5"/>
    <dgm:cxn modelId="{5F529CFC-C4F8-8C42-9740-9A2821188B39}" type="presOf" srcId="{13280403-E3FE-40E1-9DC6-F0CFADB6CDB0}" destId="{A70965E5-9628-CA4C-958F-E5BEE4979595}" srcOrd="0" destOrd="0" presId="urn:microsoft.com/office/officeart/2005/8/layout/vProcess5"/>
    <dgm:cxn modelId="{4C4CACCA-DA08-9741-8855-76218164E4AE}" type="presParOf" srcId="{84460073-EF75-244F-9E0C-D7B8498BCAB3}" destId="{AF544566-5C50-DD42-8E02-2B5A04F75CAC}" srcOrd="0" destOrd="0" presId="urn:microsoft.com/office/officeart/2005/8/layout/vProcess5"/>
    <dgm:cxn modelId="{2784E89F-79EB-B044-81A5-231132859563}" type="presParOf" srcId="{84460073-EF75-244F-9E0C-D7B8498BCAB3}" destId="{83B960FA-C648-7845-941B-904C6FB64D9C}" srcOrd="1" destOrd="0" presId="urn:microsoft.com/office/officeart/2005/8/layout/vProcess5"/>
    <dgm:cxn modelId="{2C11675C-D159-DA4C-B0CB-0CB08D939E56}" type="presParOf" srcId="{84460073-EF75-244F-9E0C-D7B8498BCAB3}" destId="{A70965E5-9628-CA4C-958F-E5BEE4979595}" srcOrd="2" destOrd="0" presId="urn:microsoft.com/office/officeart/2005/8/layout/vProcess5"/>
    <dgm:cxn modelId="{80BBA8D1-0788-204B-B389-3E3B88898981}" type="presParOf" srcId="{84460073-EF75-244F-9E0C-D7B8498BCAB3}" destId="{02B632D9-21ED-1342-98E6-4E4D471C34B8}" srcOrd="3" destOrd="0" presId="urn:microsoft.com/office/officeart/2005/8/layout/vProcess5"/>
    <dgm:cxn modelId="{45DE7840-4DF4-E94D-AA6C-DE03AE06BB4F}" type="presParOf" srcId="{84460073-EF75-244F-9E0C-D7B8498BCAB3}" destId="{D304085F-0FC8-DA47-A40F-57CA397EE154}" srcOrd="4" destOrd="0" presId="urn:microsoft.com/office/officeart/2005/8/layout/vProcess5"/>
    <dgm:cxn modelId="{6435476A-F5E8-7A4C-9A3B-DAE10AFE7B96}" type="presParOf" srcId="{84460073-EF75-244F-9E0C-D7B8498BCAB3}" destId="{640C4669-C995-DE41-A41C-901B4D91F58A}" srcOrd="5" destOrd="0" presId="urn:microsoft.com/office/officeart/2005/8/layout/vProcess5"/>
    <dgm:cxn modelId="{7BF95AFA-A035-B040-B841-2D3BB1CD89D0}" type="presParOf" srcId="{84460073-EF75-244F-9E0C-D7B8498BCAB3}" destId="{D75FBE6D-D687-C649-890E-512DD131CCB0}" srcOrd="6" destOrd="0" presId="urn:microsoft.com/office/officeart/2005/8/layout/vProcess5"/>
    <dgm:cxn modelId="{6790E7F4-325B-4748-A0B1-AECA698A0434}" type="presParOf" srcId="{84460073-EF75-244F-9E0C-D7B8498BCAB3}" destId="{921649F4-9A3B-9342-8E7B-17F048FD0064}" srcOrd="7" destOrd="0" presId="urn:microsoft.com/office/officeart/2005/8/layout/vProcess5"/>
    <dgm:cxn modelId="{F0F109BA-E038-8C46-B26C-366AD49ABC98}" type="presParOf" srcId="{84460073-EF75-244F-9E0C-D7B8498BCAB3}" destId="{29B33B0A-6D16-F44C-89B5-6CC6DA4E99F5}" srcOrd="8" destOrd="0" presId="urn:microsoft.com/office/officeart/2005/8/layout/vProcess5"/>
    <dgm:cxn modelId="{D67FC691-FF6B-9746-ABF4-0C2B5A7FBC08}" type="presParOf" srcId="{84460073-EF75-244F-9E0C-D7B8498BCAB3}" destId="{1B16D008-9FA4-8E4F-A441-C239F6FC957F}" srcOrd="9" destOrd="0" presId="urn:microsoft.com/office/officeart/2005/8/layout/vProcess5"/>
    <dgm:cxn modelId="{C7C125A6-0EF7-D448-A00C-9BF0133A02F6}" type="presParOf" srcId="{84460073-EF75-244F-9E0C-D7B8498BCAB3}" destId="{4E387BE7-8DAF-0B4E-BDED-B0323CD137B7}" srcOrd="10" destOrd="0" presId="urn:microsoft.com/office/officeart/2005/8/layout/vProcess5"/>
    <dgm:cxn modelId="{64333B7A-9A2F-8447-A261-2B9E8646F27B}" type="presParOf" srcId="{84460073-EF75-244F-9E0C-D7B8498BCAB3}" destId="{033C2BC9-7D75-674F-859A-CA84BB93E425}" srcOrd="11" destOrd="0" presId="urn:microsoft.com/office/officeart/2005/8/layout/vProcess5"/>
    <dgm:cxn modelId="{6814F825-DBA4-2542-9ED7-E39A177CC5F7}" type="presParOf" srcId="{84460073-EF75-244F-9E0C-D7B8498BCAB3}" destId="{55F1ED08-B7A4-D842-8364-F1F8319641B5}" srcOrd="12" destOrd="0" presId="urn:microsoft.com/office/officeart/2005/8/layout/vProcess5"/>
    <dgm:cxn modelId="{D3409CFF-E41F-4646-B3BB-B331B0E16CBF}" type="presParOf" srcId="{84460073-EF75-244F-9E0C-D7B8498BCAB3}" destId="{C5A57F6B-DD44-F648-8931-BD008E0D2201}" srcOrd="13" destOrd="0" presId="urn:microsoft.com/office/officeart/2005/8/layout/vProcess5"/>
    <dgm:cxn modelId="{C7133CF0-8B6C-7C49-BEA4-A875B267B5E0}" type="presParOf" srcId="{84460073-EF75-244F-9E0C-D7B8498BCAB3}" destId="{6FAD9C2F-CDA4-2140-B6BC-4C689F1B3430}"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2F2FCC-AB33-4DA1-A9E7-E930DA69873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A91AF62-D47A-4B3F-9D1F-0C0B1B602FA7}">
      <dgm:prSet/>
      <dgm:spPr/>
      <dgm:t>
        <a:bodyPr/>
        <a:lstStyle/>
        <a:p>
          <a:r>
            <a:rPr lang="en-US" b="1"/>
            <a:t>They will not be able to take care of themselves emotionally nor will they be able to appropriately receive important things from others.</a:t>
          </a:r>
          <a:endParaRPr lang="en-US"/>
        </a:p>
      </dgm:t>
    </dgm:pt>
    <dgm:pt modelId="{8C905C99-B8C1-4164-910F-560C3CC789DF}" type="parTrans" cxnId="{2D6CEBA5-D852-499D-98C1-4301E63846AE}">
      <dgm:prSet/>
      <dgm:spPr/>
      <dgm:t>
        <a:bodyPr/>
        <a:lstStyle/>
        <a:p>
          <a:endParaRPr lang="en-US"/>
        </a:p>
      </dgm:t>
    </dgm:pt>
    <dgm:pt modelId="{F708C570-30F9-4796-9672-A608647C071A}" type="sibTrans" cxnId="{2D6CEBA5-D852-499D-98C1-4301E63846AE}">
      <dgm:prSet/>
      <dgm:spPr/>
      <dgm:t>
        <a:bodyPr/>
        <a:lstStyle/>
        <a:p>
          <a:endParaRPr lang="en-US"/>
        </a:p>
      </dgm:t>
    </dgm:pt>
    <dgm:pt modelId="{A9B276AC-7C74-4086-9608-33D784247700}">
      <dgm:prSet/>
      <dgm:spPr/>
      <dgm:t>
        <a:bodyPr/>
        <a:lstStyle/>
        <a:p>
          <a:r>
            <a:rPr lang="en-US" b="1"/>
            <a:t>Adult infants will not ask for what they need because they believe if others really cared for them, they would figure out what they needed.</a:t>
          </a:r>
          <a:endParaRPr lang="en-US"/>
        </a:p>
      </dgm:t>
    </dgm:pt>
    <dgm:pt modelId="{895DD375-CBFE-4FC9-B148-7822B6DB7278}" type="parTrans" cxnId="{3A4539FE-8E3F-4E3A-8CB7-F93674AE2B19}">
      <dgm:prSet/>
      <dgm:spPr/>
      <dgm:t>
        <a:bodyPr/>
        <a:lstStyle/>
        <a:p>
          <a:endParaRPr lang="en-US"/>
        </a:p>
      </dgm:t>
    </dgm:pt>
    <dgm:pt modelId="{273AB2FB-0A01-41B7-BC68-6B0EA2AE3872}" type="sibTrans" cxnId="{3A4539FE-8E3F-4E3A-8CB7-F93674AE2B19}">
      <dgm:prSet/>
      <dgm:spPr/>
      <dgm:t>
        <a:bodyPr/>
        <a:lstStyle/>
        <a:p>
          <a:endParaRPr lang="en-US"/>
        </a:p>
      </dgm:t>
    </dgm:pt>
    <dgm:pt modelId="{0178AB5A-D33D-4B40-9ACD-5E693362FDE7}">
      <dgm:prSet/>
      <dgm:spPr/>
      <dgm:t>
        <a:bodyPr/>
        <a:lstStyle/>
        <a:p>
          <a:r>
            <a:rPr lang="en-US" b="1"/>
            <a:t>Adult infants cannot handle criticism even if it is valid and constructive, because they see any negative feedback as a personal attack.</a:t>
          </a:r>
          <a:endParaRPr lang="en-US"/>
        </a:p>
      </dgm:t>
    </dgm:pt>
    <dgm:pt modelId="{E6A9BE25-AA67-43C0-A10B-B0008DB333E3}" type="parTrans" cxnId="{328ED3EE-16AA-460B-B36B-BED966897F36}">
      <dgm:prSet/>
      <dgm:spPr/>
      <dgm:t>
        <a:bodyPr/>
        <a:lstStyle/>
        <a:p>
          <a:endParaRPr lang="en-US"/>
        </a:p>
      </dgm:t>
    </dgm:pt>
    <dgm:pt modelId="{ADAD860B-122B-4AFE-8546-37E1E53477FE}" type="sibTrans" cxnId="{328ED3EE-16AA-460B-B36B-BED966897F36}">
      <dgm:prSet/>
      <dgm:spPr/>
      <dgm:t>
        <a:bodyPr/>
        <a:lstStyle/>
        <a:p>
          <a:endParaRPr lang="en-US"/>
        </a:p>
      </dgm:t>
    </dgm:pt>
    <dgm:pt modelId="{3D2D042E-61BC-428A-B529-5F4FEFC06ED8}">
      <dgm:prSet/>
      <dgm:spPr/>
      <dgm:t>
        <a:bodyPr/>
        <a:lstStyle/>
        <a:p>
          <a:r>
            <a:rPr lang="en-US" b="1"/>
            <a:t>Adult infants are often possessive of relationships, territory, power, and possessions.</a:t>
          </a:r>
          <a:endParaRPr lang="en-US"/>
        </a:p>
      </dgm:t>
    </dgm:pt>
    <dgm:pt modelId="{8506BCE1-EADF-4968-8131-B7EE196CA4EF}" type="parTrans" cxnId="{32D144AA-C683-437C-9316-F7F6A522428B}">
      <dgm:prSet/>
      <dgm:spPr/>
      <dgm:t>
        <a:bodyPr/>
        <a:lstStyle/>
        <a:p>
          <a:endParaRPr lang="en-US"/>
        </a:p>
      </dgm:t>
    </dgm:pt>
    <dgm:pt modelId="{9EDFA21E-30A1-42E7-BC71-9DA600CD3E7C}" type="sibTrans" cxnId="{32D144AA-C683-437C-9316-F7F6A522428B}">
      <dgm:prSet/>
      <dgm:spPr/>
      <dgm:t>
        <a:bodyPr/>
        <a:lstStyle/>
        <a:p>
          <a:endParaRPr lang="en-US"/>
        </a:p>
      </dgm:t>
    </dgm:pt>
    <dgm:pt modelId="{C5BBDD2F-BC5E-4924-AA26-33110E788010}">
      <dgm:prSet/>
      <dgm:spPr/>
      <dgm:t>
        <a:bodyPr/>
        <a:lstStyle/>
        <a:p>
          <a:r>
            <a:rPr lang="en-US" b="1"/>
            <a:t>Adult infants use fear bonding to ensure others will stay bonded to them.</a:t>
          </a:r>
          <a:endParaRPr lang="en-US"/>
        </a:p>
      </dgm:t>
    </dgm:pt>
    <dgm:pt modelId="{4CE5F1DA-9089-492A-9AB8-FE18D545591B}" type="parTrans" cxnId="{9304C645-281E-4678-B151-50E006492643}">
      <dgm:prSet/>
      <dgm:spPr/>
      <dgm:t>
        <a:bodyPr/>
        <a:lstStyle/>
        <a:p>
          <a:endParaRPr lang="en-US"/>
        </a:p>
      </dgm:t>
    </dgm:pt>
    <dgm:pt modelId="{6D006152-0200-4F62-AB3C-34DD0573BB68}" type="sibTrans" cxnId="{9304C645-281E-4678-B151-50E006492643}">
      <dgm:prSet/>
      <dgm:spPr/>
      <dgm:t>
        <a:bodyPr/>
        <a:lstStyle/>
        <a:p>
          <a:endParaRPr lang="en-US"/>
        </a:p>
      </dgm:t>
    </dgm:pt>
    <dgm:pt modelId="{E20770A6-E6FE-40C3-B089-68AFBA0963E6}">
      <dgm:prSet/>
      <dgm:spPr/>
      <dgm:t>
        <a:bodyPr/>
        <a:lstStyle/>
        <a:p>
          <a:r>
            <a:rPr lang="en-US" b="1" dirty="0"/>
            <a:t>Although “high functioning” adult infants can appear responsible in many areas, like handling personal finances and being punctual and reliable. Emotionally they are severely crippled making it difficult for them to have successful and enduring relationships.</a:t>
          </a:r>
          <a:endParaRPr lang="en-US" dirty="0"/>
        </a:p>
      </dgm:t>
    </dgm:pt>
    <dgm:pt modelId="{39BD2CF1-60DC-4DCA-AD50-D30688FEE1DF}" type="parTrans" cxnId="{755E2E72-C5D7-4F5A-A807-97432F154AC5}">
      <dgm:prSet/>
      <dgm:spPr/>
      <dgm:t>
        <a:bodyPr/>
        <a:lstStyle/>
        <a:p>
          <a:endParaRPr lang="en-US"/>
        </a:p>
      </dgm:t>
    </dgm:pt>
    <dgm:pt modelId="{DA51CB78-7C24-4E3E-B406-7D0C3D94DE0B}" type="sibTrans" cxnId="{755E2E72-C5D7-4F5A-A807-97432F154AC5}">
      <dgm:prSet/>
      <dgm:spPr/>
      <dgm:t>
        <a:bodyPr/>
        <a:lstStyle/>
        <a:p>
          <a:endParaRPr lang="en-US"/>
        </a:p>
      </dgm:t>
    </dgm:pt>
    <dgm:pt modelId="{D63EF527-77BD-0D46-AAA6-3B91D602C863}" type="pres">
      <dgm:prSet presAssocID="{EB2F2FCC-AB33-4DA1-A9E7-E930DA69873E}" presName="diagram" presStyleCnt="0">
        <dgm:presLayoutVars>
          <dgm:dir/>
          <dgm:resizeHandles val="exact"/>
        </dgm:presLayoutVars>
      </dgm:prSet>
      <dgm:spPr/>
    </dgm:pt>
    <dgm:pt modelId="{7B7F2993-FCFB-4D4E-92B7-55E93C5ACDAB}" type="pres">
      <dgm:prSet presAssocID="{6A91AF62-D47A-4B3F-9D1F-0C0B1B602FA7}" presName="node" presStyleLbl="node1" presStyleIdx="0" presStyleCnt="6">
        <dgm:presLayoutVars>
          <dgm:bulletEnabled val="1"/>
        </dgm:presLayoutVars>
      </dgm:prSet>
      <dgm:spPr/>
    </dgm:pt>
    <dgm:pt modelId="{2AD7C0BF-4A41-D54E-B92F-9DFD7E8DF9CD}" type="pres">
      <dgm:prSet presAssocID="{F708C570-30F9-4796-9672-A608647C071A}" presName="sibTrans" presStyleCnt="0"/>
      <dgm:spPr/>
    </dgm:pt>
    <dgm:pt modelId="{3F6EABDF-0BB5-734B-9905-89D92054D19B}" type="pres">
      <dgm:prSet presAssocID="{A9B276AC-7C74-4086-9608-33D784247700}" presName="node" presStyleLbl="node1" presStyleIdx="1" presStyleCnt="6">
        <dgm:presLayoutVars>
          <dgm:bulletEnabled val="1"/>
        </dgm:presLayoutVars>
      </dgm:prSet>
      <dgm:spPr/>
    </dgm:pt>
    <dgm:pt modelId="{F85F88EC-83EC-2E41-8D22-E944AD828216}" type="pres">
      <dgm:prSet presAssocID="{273AB2FB-0A01-41B7-BC68-6B0EA2AE3872}" presName="sibTrans" presStyleCnt="0"/>
      <dgm:spPr/>
    </dgm:pt>
    <dgm:pt modelId="{F2107838-0730-E448-A1FF-B14DF76EDDBB}" type="pres">
      <dgm:prSet presAssocID="{0178AB5A-D33D-4B40-9ACD-5E693362FDE7}" presName="node" presStyleLbl="node1" presStyleIdx="2" presStyleCnt="6">
        <dgm:presLayoutVars>
          <dgm:bulletEnabled val="1"/>
        </dgm:presLayoutVars>
      </dgm:prSet>
      <dgm:spPr/>
    </dgm:pt>
    <dgm:pt modelId="{2E92E6C2-F969-3B43-B090-62694C2081A5}" type="pres">
      <dgm:prSet presAssocID="{ADAD860B-122B-4AFE-8546-37E1E53477FE}" presName="sibTrans" presStyleCnt="0"/>
      <dgm:spPr/>
    </dgm:pt>
    <dgm:pt modelId="{E1C522F8-70F6-494C-928F-9D4FFA0079EC}" type="pres">
      <dgm:prSet presAssocID="{3D2D042E-61BC-428A-B529-5F4FEFC06ED8}" presName="node" presStyleLbl="node1" presStyleIdx="3" presStyleCnt="6">
        <dgm:presLayoutVars>
          <dgm:bulletEnabled val="1"/>
        </dgm:presLayoutVars>
      </dgm:prSet>
      <dgm:spPr/>
    </dgm:pt>
    <dgm:pt modelId="{35C5F34B-7F59-A341-9CE2-8BA5A5831F58}" type="pres">
      <dgm:prSet presAssocID="{9EDFA21E-30A1-42E7-BC71-9DA600CD3E7C}" presName="sibTrans" presStyleCnt="0"/>
      <dgm:spPr/>
    </dgm:pt>
    <dgm:pt modelId="{C3E7A584-E31F-B04E-86AA-1105A80349B1}" type="pres">
      <dgm:prSet presAssocID="{C5BBDD2F-BC5E-4924-AA26-33110E788010}" presName="node" presStyleLbl="node1" presStyleIdx="4" presStyleCnt="6">
        <dgm:presLayoutVars>
          <dgm:bulletEnabled val="1"/>
        </dgm:presLayoutVars>
      </dgm:prSet>
      <dgm:spPr/>
    </dgm:pt>
    <dgm:pt modelId="{9819C000-5916-6641-A252-6A11A2A3496D}" type="pres">
      <dgm:prSet presAssocID="{6D006152-0200-4F62-AB3C-34DD0573BB68}" presName="sibTrans" presStyleCnt="0"/>
      <dgm:spPr/>
    </dgm:pt>
    <dgm:pt modelId="{E812713A-2662-9245-8462-DF6C2228A093}" type="pres">
      <dgm:prSet presAssocID="{E20770A6-E6FE-40C3-B089-68AFBA0963E6}" presName="node" presStyleLbl="node1" presStyleIdx="5" presStyleCnt="6">
        <dgm:presLayoutVars>
          <dgm:bulletEnabled val="1"/>
        </dgm:presLayoutVars>
      </dgm:prSet>
      <dgm:spPr/>
    </dgm:pt>
  </dgm:ptLst>
  <dgm:cxnLst>
    <dgm:cxn modelId="{C89CE715-9E8F-524E-A8E5-54CE17B7D1A8}" type="presOf" srcId="{EB2F2FCC-AB33-4DA1-A9E7-E930DA69873E}" destId="{D63EF527-77BD-0D46-AAA6-3B91D602C863}" srcOrd="0" destOrd="0" presId="urn:microsoft.com/office/officeart/2005/8/layout/default"/>
    <dgm:cxn modelId="{CB26A91D-50B9-2C48-837A-A3A6F09A1C20}" type="presOf" srcId="{C5BBDD2F-BC5E-4924-AA26-33110E788010}" destId="{C3E7A584-E31F-B04E-86AA-1105A80349B1}" srcOrd="0" destOrd="0" presId="urn:microsoft.com/office/officeart/2005/8/layout/default"/>
    <dgm:cxn modelId="{1D8DB22F-949C-D446-9AEB-F6CE4BCF55B7}" type="presOf" srcId="{E20770A6-E6FE-40C3-B089-68AFBA0963E6}" destId="{E812713A-2662-9245-8462-DF6C2228A093}" srcOrd="0" destOrd="0" presId="urn:microsoft.com/office/officeart/2005/8/layout/default"/>
    <dgm:cxn modelId="{9304C645-281E-4678-B151-50E006492643}" srcId="{EB2F2FCC-AB33-4DA1-A9E7-E930DA69873E}" destId="{C5BBDD2F-BC5E-4924-AA26-33110E788010}" srcOrd="4" destOrd="0" parTransId="{4CE5F1DA-9089-492A-9AB8-FE18D545591B}" sibTransId="{6D006152-0200-4F62-AB3C-34DD0573BB68}"/>
    <dgm:cxn modelId="{60BDFA48-DB71-6242-9E49-F7B2E273CC45}" type="presOf" srcId="{6A91AF62-D47A-4B3F-9D1F-0C0B1B602FA7}" destId="{7B7F2993-FCFB-4D4E-92B7-55E93C5ACDAB}" srcOrd="0" destOrd="0" presId="urn:microsoft.com/office/officeart/2005/8/layout/default"/>
    <dgm:cxn modelId="{755E2E72-C5D7-4F5A-A807-97432F154AC5}" srcId="{EB2F2FCC-AB33-4DA1-A9E7-E930DA69873E}" destId="{E20770A6-E6FE-40C3-B089-68AFBA0963E6}" srcOrd="5" destOrd="0" parTransId="{39BD2CF1-60DC-4DCA-AD50-D30688FEE1DF}" sibTransId="{DA51CB78-7C24-4E3E-B406-7D0C3D94DE0B}"/>
    <dgm:cxn modelId="{A2E90C77-1126-804B-960B-4E85186D1438}" type="presOf" srcId="{0178AB5A-D33D-4B40-9ACD-5E693362FDE7}" destId="{F2107838-0730-E448-A1FF-B14DF76EDDBB}" srcOrd="0" destOrd="0" presId="urn:microsoft.com/office/officeart/2005/8/layout/default"/>
    <dgm:cxn modelId="{2D6CEBA5-D852-499D-98C1-4301E63846AE}" srcId="{EB2F2FCC-AB33-4DA1-A9E7-E930DA69873E}" destId="{6A91AF62-D47A-4B3F-9D1F-0C0B1B602FA7}" srcOrd="0" destOrd="0" parTransId="{8C905C99-B8C1-4164-910F-560C3CC789DF}" sibTransId="{F708C570-30F9-4796-9672-A608647C071A}"/>
    <dgm:cxn modelId="{95EA11AA-6E1F-414C-8478-B09822023F03}" type="presOf" srcId="{3D2D042E-61BC-428A-B529-5F4FEFC06ED8}" destId="{E1C522F8-70F6-494C-928F-9D4FFA0079EC}" srcOrd="0" destOrd="0" presId="urn:microsoft.com/office/officeart/2005/8/layout/default"/>
    <dgm:cxn modelId="{32D144AA-C683-437C-9316-F7F6A522428B}" srcId="{EB2F2FCC-AB33-4DA1-A9E7-E930DA69873E}" destId="{3D2D042E-61BC-428A-B529-5F4FEFC06ED8}" srcOrd="3" destOrd="0" parTransId="{8506BCE1-EADF-4968-8131-B7EE196CA4EF}" sibTransId="{9EDFA21E-30A1-42E7-BC71-9DA600CD3E7C}"/>
    <dgm:cxn modelId="{328ED3EE-16AA-460B-B36B-BED966897F36}" srcId="{EB2F2FCC-AB33-4DA1-A9E7-E930DA69873E}" destId="{0178AB5A-D33D-4B40-9ACD-5E693362FDE7}" srcOrd="2" destOrd="0" parTransId="{E6A9BE25-AA67-43C0-A10B-B0008DB333E3}" sibTransId="{ADAD860B-122B-4AFE-8546-37E1E53477FE}"/>
    <dgm:cxn modelId="{B21234F4-6240-E341-9F83-E70EB7715D48}" type="presOf" srcId="{A9B276AC-7C74-4086-9608-33D784247700}" destId="{3F6EABDF-0BB5-734B-9905-89D92054D19B}" srcOrd="0" destOrd="0" presId="urn:microsoft.com/office/officeart/2005/8/layout/default"/>
    <dgm:cxn modelId="{3A4539FE-8E3F-4E3A-8CB7-F93674AE2B19}" srcId="{EB2F2FCC-AB33-4DA1-A9E7-E930DA69873E}" destId="{A9B276AC-7C74-4086-9608-33D784247700}" srcOrd="1" destOrd="0" parTransId="{895DD375-CBFE-4FC9-B148-7822B6DB7278}" sibTransId="{273AB2FB-0A01-41B7-BC68-6B0EA2AE3872}"/>
    <dgm:cxn modelId="{116E7202-C6FA-114D-BADD-B952B08006C5}" type="presParOf" srcId="{D63EF527-77BD-0D46-AAA6-3B91D602C863}" destId="{7B7F2993-FCFB-4D4E-92B7-55E93C5ACDAB}" srcOrd="0" destOrd="0" presId="urn:microsoft.com/office/officeart/2005/8/layout/default"/>
    <dgm:cxn modelId="{B5E30B6D-7BB3-814D-A674-4DF0CEECE49B}" type="presParOf" srcId="{D63EF527-77BD-0D46-AAA6-3B91D602C863}" destId="{2AD7C0BF-4A41-D54E-B92F-9DFD7E8DF9CD}" srcOrd="1" destOrd="0" presId="urn:microsoft.com/office/officeart/2005/8/layout/default"/>
    <dgm:cxn modelId="{99E5340E-2B13-8E47-9DE3-E3E099AA32AC}" type="presParOf" srcId="{D63EF527-77BD-0D46-AAA6-3B91D602C863}" destId="{3F6EABDF-0BB5-734B-9905-89D92054D19B}" srcOrd="2" destOrd="0" presId="urn:microsoft.com/office/officeart/2005/8/layout/default"/>
    <dgm:cxn modelId="{416CA12F-FE13-4348-BC59-9FC9C23B4702}" type="presParOf" srcId="{D63EF527-77BD-0D46-AAA6-3B91D602C863}" destId="{F85F88EC-83EC-2E41-8D22-E944AD828216}" srcOrd="3" destOrd="0" presId="urn:microsoft.com/office/officeart/2005/8/layout/default"/>
    <dgm:cxn modelId="{DD204585-8E87-8741-B1AD-32B683593EE5}" type="presParOf" srcId="{D63EF527-77BD-0D46-AAA6-3B91D602C863}" destId="{F2107838-0730-E448-A1FF-B14DF76EDDBB}" srcOrd="4" destOrd="0" presId="urn:microsoft.com/office/officeart/2005/8/layout/default"/>
    <dgm:cxn modelId="{55B1160F-6D45-6044-9B04-D2558ED6CD81}" type="presParOf" srcId="{D63EF527-77BD-0D46-AAA6-3B91D602C863}" destId="{2E92E6C2-F969-3B43-B090-62694C2081A5}" srcOrd="5" destOrd="0" presId="urn:microsoft.com/office/officeart/2005/8/layout/default"/>
    <dgm:cxn modelId="{DB49B61B-87C0-3647-A777-63F7FFD8F970}" type="presParOf" srcId="{D63EF527-77BD-0D46-AAA6-3B91D602C863}" destId="{E1C522F8-70F6-494C-928F-9D4FFA0079EC}" srcOrd="6" destOrd="0" presId="urn:microsoft.com/office/officeart/2005/8/layout/default"/>
    <dgm:cxn modelId="{5A18D407-3B62-5D4E-BCE4-617E45D2EB13}" type="presParOf" srcId="{D63EF527-77BD-0D46-AAA6-3B91D602C863}" destId="{35C5F34B-7F59-A341-9CE2-8BA5A5831F58}" srcOrd="7" destOrd="0" presId="urn:microsoft.com/office/officeart/2005/8/layout/default"/>
    <dgm:cxn modelId="{CC5D96DB-0046-FD4E-9E2E-CB9483B1E1FD}" type="presParOf" srcId="{D63EF527-77BD-0D46-AAA6-3B91D602C863}" destId="{C3E7A584-E31F-B04E-86AA-1105A80349B1}" srcOrd="8" destOrd="0" presId="urn:microsoft.com/office/officeart/2005/8/layout/default"/>
    <dgm:cxn modelId="{B72246F3-68B3-184B-91B9-B12C0C1940D6}" type="presParOf" srcId="{D63EF527-77BD-0D46-AAA6-3B91D602C863}" destId="{9819C000-5916-6641-A252-6A11A2A3496D}" srcOrd="9" destOrd="0" presId="urn:microsoft.com/office/officeart/2005/8/layout/default"/>
    <dgm:cxn modelId="{33FED5E0-4191-CE4C-906E-7781D387BD71}" type="presParOf" srcId="{D63EF527-77BD-0D46-AAA6-3B91D602C863}" destId="{E812713A-2662-9245-8462-DF6C2228A09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714D90-264E-4806-8720-2309A17A1518}" type="doc">
      <dgm:prSet loTypeId="urn:microsoft.com/office/officeart/2016/7/layout/LinearArrowProcessNumbered" loCatId="process" qsTypeId="urn:microsoft.com/office/officeart/2005/8/quickstyle/simple1" qsCatId="simple" csTypeId="urn:microsoft.com/office/officeart/2005/8/colors/colorful1" csCatId="colorful"/>
      <dgm:spPr/>
      <dgm:t>
        <a:bodyPr/>
        <a:lstStyle/>
        <a:p>
          <a:endParaRPr lang="en-US"/>
        </a:p>
      </dgm:t>
    </dgm:pt>
    <dgm:pt modelId="{DD988587-E4CB-4217-BB34-5AD25932E9E4}">
      <dgm:prSet/>
      <dgm:spPr/>
      <dgm:t>
        <a:bodyPr/>
        <a:lstStyle/>
        <a:p>
          <a:r>
            <a:rPr lang="en-US"/>
            <a:t>The strength of love bond development is based on the amount and timing of joy an infant receives. Plus the amount of brain growth and strength in the joyful identity region of the brain’s right prefrontal cortex. </a:t>
          </a:r>
        </a:p>
      </dgm:t>
    </dgm:pt>
    <dgm:pt modelId="{C0F0B966-C55A-49C6-9CCF-35E31A3B581D}" type="parTrans" cxnId="{C13AF775-417D-48E7-A1D2-D978BF59A416}">
      <dgm:prSet/>
      <dgm:spPr/>
      <dgm:t>
        <a:bodyPr/>
        <a:lstStyle/>
        <a:p>
          <a:endParaRPr lang="en-US"/>
        </a:p>
      </dgm:t>
    </dgm:pt>
    <dgm:pt modelId="{FD656A9D-240F-4C2A-8781-01BCABB99CB1}" type="sibTrans" cxnId="{C13AF775-417D-48E7-A1D2-D978BF59A416}">
      <dgm:prSet phldrT="1" phldr="0"/>
      <dgm:spPr/>
      <dgm:t>
        <a:bodyPr/>
        <a:lstStyle/>
        <a:p>
          <a:r>
            <a:rPr lang="en-US"/>
            <a:t>1</a:t>
          </a:r>
        </a:p>
      </dgm:t>
    </dgm:pt>
    <dgm:pt modelId="{87E29D86-47AF-4C82-8C08-A9B5A09382F7}">
      <dgm:prSet/>
      <dgm:spPr/>
      <dgm:t>
        <a:bodyPr/>
        <a:lstStyle/>
        <a:p>
          <a:r>
            <a:rPr lang="en-US"/>
            <a:t>A baby experiences joy through senses: taste smell and temperature for first 6 weeks while touch brings more joy for the second six weeks</a:t>
          </a:r>
        </a:p>
      </dgm:t>
    </dgm:pt>
    <dgm:pt modelId="{9EC1CFDE-E428-44A4-B643-C59F6AA795EB}" type="parTrans" cxnId="{26124F24-F03A-43DB-B619-C1E29A28F63B}">
      <dgm:prSet/>
      <dgm:spPr/>
      <dgm:t>
        <a:bodyPr/>
        <a:lstStyle/>
        <a:p>
          <a:endParaRPr lang="en-US"/>
        </a:p>
      </dgm:t>
    </dgm:pt>
    <dgm:pt modelId="{8318F718-7F34-478D-AB45-18FC82EA52D1}" type="sibTrans" cxnId="{26124F24-F03A-43DB-B619-C1E29A28F63B}">
      <dgm:prSet phldrT="2" phldr="0"/>
      <dgm:spPr/>
      <dgm:t>
        <a:bodyPr/>
        <a:lstStyle/>
        <a:p>
          <a:r>
            <a:rPr lang="en-US"/>
            <a:t>2</a:t>
          </a:r>
        </a:p>
      </dgm:t>
    </dgm:pt>
    <dgm:pt modelId="{33DC1D80-8787-42BF-8C23-C886922C1910}">
      <dgm:prSet/>
      <dgm:spPr/>
      <dgm:t>
        <a:bodyPr/>
        <a:lstStyle/>
        <a:p>
          <a:r>
            <a:rPr lang="en-US"/>
            <a:t>When the visual areas of brain mature and myelinate at 3 months the eyes bring in most joy until hearing voice tones develops at 12 months.</a:t>
          </a:r>
        </a:p>
      </dgm:t>
    </dgm:pt>
    <dgm:pt modelId="{417E2061-789B-4A6E-906A-336E55CD5320}" type="parTrans" cxnId="{C02FD5D8-32B9-4950-84B0-CEFC9E43D9CF}">
      <dgm:prSet/>
      <dgm:spPr/>
      <dgm:t>
        <a:bodyPr/>
        <a:lstStyle/>
        <a:p>
          <a:endParaRPr lang="en-US"/>
        </a:p>
      </dgm:t>
    </dgm:pt>
    <dgm:pt modelId="{D77556DC-0BDA-4B51-B03E-03170E516477}" type="sibTrans" cxnId="{C02FD5D8-32B9-4950-84B0-CEFC9E43D9CF}">
      <dgm:prSet phldrT="3" phldr="0"/>
      <dgm:spPr/>
      <dgm:t>
        <a:bodyPr/>
        <a:lstStyle/>
        <a:p>
          <a:r>
            <a:rPr lang="en-US"/>
            <a:t>3</a:t>
          </a:r>
        </a:p>
      </dgm:t>
    </dgm:pt>
    <dgm:pt modelId="{0F3CD2DF-9A92-46A4-9569-5C959AA50B6F}">
      <dgm:prSet/>
      <dgm:spPr/>
      <dgm:t>
        <a:bodyPr/>
        <a:lstStyle/>
        <a:p>
          <a:r>
            <a:rPr lang="en-US"/>
            <a:t>Each new sense brings new source of joy. </a:t>
          </a:r>
        </a:p>
      </dgm:t>
    </dgm:pt>
    <dgm:pt modelId="{43320618-36DB-4F5A-93FC-66B13EF39AEC}" type="parTrans" cxnId="{96276A1A-9587-4E4B-A070-722C35147DBF}">
      <dgm:prSet/>
      <dgm:spPr/>
      <dgm:t>
        <a:bodyPr/>
        <a:lstStyle/>
        <a:p>
          <a:endParaRPr lang="en-US"/>
        </a:p>
      </dgm:t>
    </dgm:pt>
    <dgm:pt modelId="{1701C1EB-7251-4969-B812-BCA39A8BF20D}" type="sibTrans" cxnId="{96276A1A-9587-4E4B-A070-722C35147DBF}">
      <dgm:prSet phldrT="4" phldr="0"/>
      <dgm:spPr/>
      <dgm:t>
        <a:bodyPr/>
        <a:lstStyle/>
        <a:p>
          <a:r>
            <a:rPr lang="en-US"/>
            <a:t>4</a:t>
          </a:r>
        </a:p>
      </dgm:t>
    </dgm:pt>
    <dgm:pt modelId="{8887C06F-E1D4-4A27-92F3-0EF34DD8D1B5}">
      <dgm:prSet/>
      <dgm:spPr/>
      <dgm:t>
        <a:bodyPr/>
        <a:lstStyle/>
        <a:p>
          <a:r>
            <a:rPr lang="en-US"/>
            <a:t>This strength is needed to learn how to return to joy from the unhappy emotions of fear, anger, shame, disgust, sadness, and hopeless despair.</a:t>
          </a:r>
        </a:p>
      </dgm:t>
    </dgm:pt>
    <dgm:pt modelId="{22ABEB5F-07C3-4797-8515-882D6E519C1D}" type="parTrans" cxnId="{574CA5C1-86E4-4C96-BE89-922D7E9B8ED6}">
      <dgm:prSet/>
      <dgm:spPr/>
      <dgm:t>
        <a:bodyPr/>
        <a:lstStyle/>
        <a:p>
          <a:endParaRPr lang="en-US"/>
        </a:p>
      </dgm:t>
    </dgm:pt>
    <dgm:pt modelId="{C4BD4886-F1F4-4FC8-ADB7-9320F28EEE2D}" type="sibTrans" cxnId="{574CA5C1-86E4-4C96-BE89-922D7E9B8ED6}">
      <dgm:prSet phldrT="5" phldr="0"/>
      <dgm:spPr/>
      <dgm:t>
        <a:bodyPr/>
        <a:lstStyle/>
        <a:p>
          <a:r>
            <a:rPr lang="en-US"/>
            <a:t>5</a:t>
          </a:r>
        </a:p>
      </dgm:t>
    </dgm:pt>
    <dgm:pt modelId="{79E18902-90AE-9042-AAD8-A203B6A80849}" type="pres">
      <dgm:prSet presAssocID="{11714D90-264E-4806-8720-2309A17A1518}" presName="linearFlow" presStyleCnt="0">
        <dgm:presLayoutVars>
          <dgm:dir/>
          <dgm:animLvl val="lvl"/>
          <dgm:resizeHandles val="exact"/>
        </dgm:presLayoutVars>
      </dgm:prSet>
      <dgm:spPr/>
    </dgm:pt>
    <dgm:pt modelId="{6DB5EAB9-8DD5-2C42-9595-EF726D0563D6}" type="pres">
      <dgm:prSet presAssocID="{DD988587-E4CB-4217-BB34-5AD25932E9E4}" presName="compositeNode" presStyleCnt="0"/>
      <dgm:spPr/>
    </dgm:pt>
    <dgm:pt modelId="{A8136574-912C-AC4C-9844-7BDB1287EEA9}" type="pres">
      <dgm:prSet presAssocID="{DD988587-E4CB-4217-BB34-5AD25932E9E4}" presName="parTx" presStyleLbl="node1" presStyleIdx="0" presStyleCnt="0">
        <dgm:presLayoutVars>
          <dgm:chMax val="0"/>
          <dgm:chPref val="0"/>
          <dgm:bulletEnabled val="1"/>
        </dgm:presLayoutVars>
      </dgm:prSet>
      <dgm:spPr/>
    </dgm:pt>
    <dgm:pt modelId="{B99A7B80-ED1B-B34D-AE59-FB4DD6EDEC40}" type="pres">
      <dgm:prSet presAssocID="{DD988587-E4CB-4217-BB34-5AD25932E9E4}" presName="parSh" presStyleCnt="0"/>
      <dgm:spPr/>
    </dgm:pt>
    <dgm:pt modelId="{8E80A250-0243-9F44-A68C-A130ABDF3C73}" type="pres">
      <dgm:prSet presAssocID="{DD988587-E4CB-4217-BB34-5AD25932E9E4}" presName="lineNode" presStyleLbl="alignAccFollowNode1" presStyleIdx="0" presStyleCnt="15"/>
      <dgm:spPr/>
    </dgm:pt>
    <dgm:pt modelId="{4A22321C-0065-334A-B3FC-BC5D1AF95E4A}" type="pres">
      <dgm:prSet presAssocID="{DD988587-E4CB-4217-BB34-5AD25932E9E4}" presName="lineArrowNode" presStyleLbl="alignAccFollowNode1" presStyleIdx="1" presStyleCnt="15"/>
      <dgm:spPr/>
    </dgm:pt>
    <dgm:pt modelId="{0D732F36-187F-1246-A145-C84792C9B06B}" type="pres">
      <dgm:prSet presAssocID="{FD656A9D-240F-4C2A-8781-01BCABB99CB1}" presName="sibTransNodeCircle" presStyleLbl="alignNode1" presStyleIdx="0" presStyleCnt="5">
        <dgm:presLayoutVars>
          <dgm:chMax val="0"/>
          <dgm:bulletEnabled/>
        </dgm:presLayoutVars>
      </dgm:prSet>
      <dgm:spPr/>
    </dgm:pt>
    <dgm:pt modelId="{BFC24620-67D4-AF47-961E-E21F447CD005}" type="pres">
      <dgm:prSet presAssocID="{FD656A9D-240F-4C2A-8781-01BCABB99CB1}" presName="spacerBetweenCircleAndCallout" presStyleCnt="0">
        <dgm:presLayoutVars/>
      </dgm:prSet>
      <dgm:spPr/>
    </dgm:pt>
    <dgm:pt modelId="{D724ED9F-13AB-C149-846C-838078F0EC4B}" type="pres">
      <dgm:prSet presAssocID="{DD988587-E4CB-4217-BB34-5AD25932E9E4}" presName="nodeText" presStyleLbl="alignAccFollowNode1" presStyleIdx="2" presStyleCnt="15">
        <dgm:presLayoutVars>
          <dgm:bulletEnabled val="1"/>
        </dgm:presLayoutVars>
      </dgm:prSet>
      <dgm:spPr/>
    </dgm:pt>
    <dgm:pt modelId="{3A2762E3-CCCB-3949-9121-2F3030E1E584}" type="pres">
      <dgm:prSet presAssocID="{FD656A9D-240F-4C2A-8781-01BCABB99CB1}" presName="sibTransComposite" presStyleCnt="0"/>
      <dgm:spPr/>
    </dgm:pt>
    <dgm:pt modelId="{3A63F8C5-C171-404A-9BCC-6EAB5C7C2CC0}" type="pres">
      <dgm:prSet presAssocID="{87E29D86-47AF-4C82-8C08-A9B5A09382F7}" presName="compositeNode" presStyleCnt="0"/>
      <dgm:spPr/>
    </dgm:pt>
    <dgm:pt modelId="{9A40B52F-9286-144A-8855-980D55E2BE55}" type="pres">
      <dgm:prSet presAssocID="{87E29D86-47AF-4C82-8C08-A9B5A09382F7}" presName="parTx" presStyleLbl="node1" presStyleIdx="0" presStyleCnt="0">
        <dgm:presLayoutVars>
          <dgm:chMax val="0"/>
          <dgm:chPref val="0"/>
          <dgm:bulletEnabled val="1"/>
        </dgm:presLayoutVars>
      </dgm:prSet>
      <dgm:spPr/>
    </dgm:pt>
    <dgm:pt modelId="{75C8CFCD-F9FE-4647-90CA-E0AE9A2ECF91}" type="pres">
      <dgm:prSet presAssocID="{87E29D86-47AF-4C82-8C08-A9B5A09382F7}" presName="parSh" presStyleCnt="0"/>
      <dgm:spPr/>
    </dgm:pt>
    <dgm:pt modelId="{7A1FC30E-D162-FE47-9900-B9EAC7F3A011}" type="pres">
      <dgm:prSet presAssocID="{87E29D86-47AF-4C82-8C08-A9B5A09382F7}" presName="lineNode" presStyleLbl="alignAccFollowNode1" presStyleIdx="3" presStyleCnt="15"/>
      <dgm:spPr/>
    </dgm:pt>
    <dgm:pt modelId="{663E3586-DDB1-DD45-903B-5115CAF6B85D}" type="pres">
      <dgm:prSet presAssocID="{87E29D86-47AF-4C82-8C08-A9B5A09382F7}" presName="lineArrowNode" presStyleLbl="alignAccFollowNode1" presStyleIdx="4" presStyleCnt="15"/>
      <dgm:spPr/>
    </dgm:pt>
    <dgm:pt modelId="{68054269-EAA1-DD4D-966A-DA8F3E195A9D}" type="pres">
      <dgm:prSet presAssocID="{8318F718-7F34-478D-AB45-18FC82EA52D1}" presName="sibTransNodeCircle" presStyleLbl="alignNode1" presStyleIdx="1" presStyleCnt="5">
        <dgm:presLayoutVars>
          <dgm:chMax val="0"/>
          <dgm:bulletEnabled/>
        </dgm:presLayoutVars>
      </dgm:prSet>
      <dgm:spPr/>
    </dgm:pt>
    <dgm:pt modelId="{123D0F5A-4B69-FC4D-A704-25D4BE6CCFBA}" type="pres">
      <dgm:prSet presAssocID="{8318F718-7F34-478D-AB45-18FC82EA52D1}" presName="spacerBetweenCircleAndCallout" presStyleCnt="0">
        <dgm:presLayoutVars/>
      </dgm:prSet>
      <dgm:spPr/>
    </dgm:pt>
    <dgm:pt modelId="{BED2D879-B122-C249-B9B0-A77B635B6E5C}" type="pres">
      <dgm:prSet presAssocID="{87E29D86-47AF-4C82-8C08-A9B5A09382F7}" presName="nodeText" presStyleLbl="alignAccFollowNode1" presStyleIdx="5" presStyleCnt="15">
        <dgm:presLayoutVars>
          <dgm:bulletEnabled val="1"/>
        </dgm:presLayoutVars>
      </dgm:prSet>
      <dgm:spPr/>
    </dgm:pt>
    <dgm:pt modelId="{CE340699-45D5-C84E-801F-72014338247E}" type="pres">
      <dgm:prSet presAssocID="{8318F718-7F34-478D-AB45-18FC82EA52D1}" presName="sibTransComposite" presStyleCnt="0"/>
      <dgm:spPr/>
    </dgm:pt>
    <dgm:pt modelId="{2B603405-6655-CE42-8447-811B76D777A8}" type="pres">
      <dgm:prSet presAssocID="{33DC1D80-8787-42BF-8C23-C886922C1910}" presName="compositeNode" presStyleCnt="0"/>
      <dgm:spPr/>
    </dgm:pt>
    <dgm:pt modelId="{FA067700-F820-C341-8E13-E88D5A14FD95}" type="pres">
      <dgm:prSet presAssocID="{33DC1D80-8787-42BF-8C23-C886922C1910}" presName="parTx" presStyleLbl="node1" presStyleIdx="0" presStyleCnt="0">
        <dgm:presLayoutVars>
          <dgm:chMax val="0"/>
          <dgm:chPref val="0"/>
          <dgm:bulletEnabled val="1"/>
        </dgm:presLayoutVars>
      </dgm:prSet>
      <dgm:spPr/>
    </dgm:pt>
    <dgm:pt modelId="{A4CA8C0C-44E9-9041-B788-7A7F6BCCCA38}" type="pres">
      <dgm:prSet presAssocID="{33DC1D80-8787-42BF-8C23-C886922C1910}" presName="parSh" presStyleCnt="0"/>
      <dgm:spPr/>
    </dgm:pt>
    <dgm:pt modelId="{01CAB1B1-41E9-DA47-88E7-F88BB6163CAF}" type="pres">
      <dgm:prSet presAssocID="{33DC1D80-8787-42BF-8C23-C886922C1910}" presName="lineNode" presStyleLbl="alignAccFollowNode1" presStyleIdx="6" presStyleCnt="15"/>
      <dgm:spPr/>
    </dgm:pt>
    <dgm:pt modelId="{7A26C921-6B87-6E41-94C2-A709D4B204E5}" type="pres">
      <dgm:prSet presAssocID="{33DC1D80-8787-42BF-8C23-C886922C1910}" presName="lineArrowNode" presStyleLbl="alignAccFollowNode1" presStyleIdx="7" presStyleCnt="15"/>
      <dgm:spPr/>
    </dgm:pt>
    <dgm:pt modelId="{B760258A-C3C6-7C4F-B483-9789E003A4D5}" type="pres">
      <dgm:prSet presAssocID="{D77556DC-0BDA-4B51-B03E-03170E516477}" presName="sibTransNodeCircle" presStyleLbl="alignNode1" presStyleIdx="2" presStyleCnt="5">
        <dgm:presLayoutVars>
          <dgm:chMax val="0"/>
          <dgm:bulletEnabled/>
        </dgm:presLayoutVars>
      </dgm:prSet>
      <dgm:spPr/>
    </dgm:pt>
    <dgm:pt modelId="{794A1B81-9EF5-0A4C-B54F-CF3729652B68}" type="pres">
      <dgm:prSet presAssocID="{D77556DC-0BDA-4B51-B03E-03170E516477}" presName="spacerBetweenCircleAndCallout" presStyleCnt="0">
        <dgm:presLayoutVars/>
      </dgm:prSet>
      <dgm:spPr/>
    </dgm:pt>
    <dgm:pt modelId="{AE10DB87-BE01-FF4B-A262-4ACDD0C6281F}" type="pres">
      <dgm:prSet presAssocID="{33DC1D80-8787-42BF-8C23-C886922C1910}" presName="nodeText" presStyleLbl="alignAccFollowNode1" presStyleIdx="8" presStyleCnt="15">
        <dgm:presLayoutVars>
          <dgm:bulletEnabled val="1"/>
        </dgm:presLayoutVars>
      </dgm:prSet>
      <dgm:spPr/>
    </dgm:pt>
    <dgm:pt modelId="{44000DEF-5300-344F-8C4A-D9C56DB15DB4}" type="pres">
      <dgm:prSet presAssocID="{D77556DC-0BDA-4B51-B03E-03170E516477}" presName="sibTransComposite" presStyleCnt="0"/>
      <dgm:spPr/>
    </dgm:pt>
    <dgm:pt modelId="{F3730327-DE85-8D45-B94F-EA60D3E45FF8}" type="pres">
      <dgm:prSet presAssocID="{0F3CD2DF-9A92-46A4-9569-5C959AA50B6F}" presName="compositeNode" presStyleCnt="0"/>
      <dgm:spPr/>
    </dgm:pt>
    <dgm:pt modelId="{5A20D8BC-4172-B242-8BF8-CADDE23FFEBE}" type="pres">
      <dgm:prSet presAssocID="{0F3CD2DF-9A92-46A4-9569-5C959AA50B6F}" presName="parTx" presStyleLbl="node1" presStyleIdx="0" presStyleCnt="0">
        <dgm:presLayoutVars>
          <dgm:chMax val="0"/>
          <dgm:chPref val="0"/>
          <dgm:bulletEnabled val="1"/>
        </dgm:presLayoutVars>
      </dgm:prSet>
      <dgm:spPr/>
    </dgm:pt>
    <dgm:pt modelId="{4EE251DA-470D-2345-A14C-B53C26ABF242}" type="pres">
      <dgm:prSet presAssocID="{0F3CD2DF-9A92-46A4-9569-5C959AA50B6F}" presName="parSh" presStyleCnt="0"/>
      <dgm:spPr/>
    </dgm:pt>
    <dgm:pt modelId="{66F45ADB-C70D-CD41-B947-97437B27FB7E}" type="pres">
      <dgm:prSet presAssocID="{0F3CD2DF-9A92-46A4-9569-5C959AA50B6F}" presName="lineNode" presStyleLbl="alignAccFollowNode1" presStyleIdx="9" presStyleCnt="15"/>
      <dgm:spPr/>
    </dgm:pt>
    <dgm:pt modelId="{B6859BA5-6E8A-8548-8049-97A8E30B0D81}" type="pres">
      <dgm:prSet presAssocID="{0F3CD2DF-9A92-46A4-9569-5C959AA50B6F}" presName="lineArrowNode" presStyleLbl="alignAccFollowNode1" presStyleIdx="10" presStyleCnt="15"/>
      <dgm:spPr/>
    </dgm:pt>
    <dgm:pt modelId="{F60F83F5-5F21-0448-BCF5-C48D9A1C7448}" type="pres">
      <dgm:prSet presAssocID="{1701C1EB-7251-4969-B812-BCA39A8BF20D}" presName="sibTransNodeCircle" presStyleLbl="alignNode1" presStyleIdx="3" presStyleCnt="5">
        <dgm:presLayoutVars>
          <dgm:chMax val="0"/>
          <dgm:bulletEnabled/>
        </dgm:presLayoutVars>
      </dgm:prSet>
      <dgm:spPr/>
    </dgm:pt>
    <dgm:pt modelId="{E50083E1-4CDD-E548-8026-04B94200C902}" type="pres">
      <dgm:prSet presAssocID="{1701C1EB-7251-4969-B812-BCA39A8BF20D}" presName="spacerBetweenCircleAndCallout" presStyleCnt="0">
        <dgm:presLayoutVars/>
      </dgm:prSet>
      <dgm:spPr/>
    </dgm:pt>
    <dgm:pt modelId="{3E42B71E-ACC3-DB44-905C-232F3DBC2EF4}" type="pres">
      <dgm:prSet presAssocID="{0F3CD2DF-9A92-46A4-9569-5C959AA50B6F}" presName="nodeText" presStyleLbl="alignAccFollowNode1" presStyleIdx="11" presStyleCnt="15">
        <dgm:presLayoutVars>
          <dgm:bulletEnabled val="1"/>
        </dgm:presLayoutVars>
      </dgm:prSet>
      <dgm:spPr/>
    </dgm:pt>
    <dgm:pt modelId="{A222DBFB-CCFF-A844-A5FC-7C49D2627637}" type="pres">
      <dgm:prSet presAssocID="{1701C1EB-7251-4969-B812-BCA39A8BF20D}" presName="sibTransComposite" presStyleCnt="0"/>
      <dgm:spPr/>
    </dgm:pt>
    <dgm:pt modelId="{53EABE12-B7A4-6F44-A9AA-E876D816843D}" type="pres">
      <dgm:prSet presAssocID="{8887C06F-E1D4-4A27-92F3-0EF34DD8D1B5}" presName="compositeNode" presStyleCnt="0"/>
      <dgm:spPr/>
    </dgm:pt>
    <dgm:pt modelId="{98CB2B83-8AD0-DC4A-B80D-7960E8FDD20A}" type="pres">
      <dgm:prSet presAssocID="{8887C06F-E1D4-4A27-92F3-0EF34DD8D1B5}" presName="parTx" presStyleLbl="node1" presStyleIdx="0" presStyleCnt="0">
        <dgm:presLayoutVars>
          <dgm:chMax val="0"/>
          <dgm:chPref val="0"/>
          <dgm:bulletEnabled val="1"/>
        </dgm:presLayoutVars>
      </dgm:prSet>
      <dgm:spPr/>
    </dgm:pt>
    <dgm:pt modelId="{D9DCDCB2-C248-5641-B135-9DA9575FDF25}" type="pres">
      <dgm:prSet presAssocID="{8887C06F-E1D4-4A27-92F3-0EF34DD8D1B5}" presName="parSh" presStyleCnt="0"/>
      <dgm:spPr/>
    </dgm:pt>
    <dgm:pt modelId="{D76995F3-DE04-1247-BF47-D8DFB71B0888}" type="pres">
      <dgm:prSet presAssocID="{8887C06F-E1D4-4A27-92F3-0EF34DD8D1B5}" presName="lineNode" presStyleLbl="alignAccFollowNode1" presStyleIdx="12" presStyleCnt="15"/>
      <dgm:spPr/>
    </dgm:pt>
    <dgm:pt modelId="{794EB4EC-A719-5740-9AF4-45985D8EA680}" type="pres">
      <dgm:prSet presAssocID="{8887C06F-E1D4-4A27-92F3-0EF34DD8D1B5}" presName="lineArrowNode" presStyleLbl="alignAccFollowNode1" presStyleIdx="13" presStyleCnt="15"/>
      <dgm:spPr/>
    </dgm:pt>
    <dgm:pt modelId="{ECC57AA3-EC19-1342-B926-967C79221CB6}" type="pres">
      <dgm:prSet presAssocID="{C4BD4886-F1F4-4FC8-ADB7-9320F28EEE2D}" presName="sibTransNodeCircle" presStyleLbl="alignNode1" presStyleIdx="4" presStyleCnt="5">
        <dgm:presLayoutVars>
          <dgm:chMax val="0"/>
          <dgm:bulletEnabled/>
        </dgm:presLayoutVars>
      </dgm:prSet>
      <dgm:spPr/>
    </dgm:pt>
    <dgm:pt modelId="{AC8437B1-C506-BD49-B38C-03FEA68D2897}" type="pres">
      <dgm:prSet presAssocID="{C4BD4886-F1F4-4FC8-ADB7-9320F28EEE2D}" presName="spacerBetweenCircleAndCallout" presStyleCnt="0">
        <dgm:presLayoutVars/>
      </dgm:prSet>
      <dgm:spPr/>
    </dgm:pt>
    <dgm:pt modelId="{D46AD5E0-B0CE-BA4F-B486-DFE9037AB1E1}" type="pres">
      <dgm:prSet presAssocID="{8887C06F-E1D4-4A27-92F3-0EF34DD8D1B5}" presName="nodeText" presStyleLbl="alignAccFollowNode1" presStyleIdx="14" presStyleCnt="15">
        <dgm:presLayoutVars>
          <dgm:bulletEnabled val="1"/>
        </dgm:presLayoutVars>
      </dgm:prSet>
      <dgm:spPr/>
    </dgm:pt>
  </dgm:ptLst>
  <dgm:cxnLst>
    <dgm:cxn modelId="{74E32A16-AE34-454F-B94E-242809CE8C18}" type="presOf" srcId="{87E29D86-47AF-4C82-8C08-A9B5A09382F7}" destId="{BED2D879-B122-C249-B9B0-A77B635B6E5C}" srcOrd="0" destOrd="0" presId="urn:microsoft.com/office/officeart/2016/7/layout/LinearArrowProcessNumbered"/>
    <dgm:cxn modelId="{96276A1A-9587-4E4B-A070-722C35147DBF}" srcId="{11714D90-264E-4806-8720-2309A17A1518}" destId="{0F3CD2DF-9A92-46A4-9569-5C959AA50B6F}" srcOrd="3" destOrd="0" parTransId="{43320618-36DB-4F5A-93FC-66B13EF39AEC}" sibTransId="{1701C1EB-7251-4969-B812-BCA39A8BF20D}"/>
    <dgm:cxn modelId="{DCEBEF20-16AF-F74C-A73C-FA2B4D17FABA}" type="presOf" srcId="{33DC1D80-8787-42BF-8C23-C886922C1910}" destId="{AE10DB87-BE01-FF4B-A262-4ACDD0C6281F}" srcOrd="0" destOrd="0" presId="urn:microsoft.com/office/officeart/2016/7/layout/LinearArrowProcessNumbered"/>
    <dgm:cxn modelId="{26124F24-F03A-43DB-B619-C1E29A28F63B}" srcId="{11714D90-264E-4806-8720-2309A17A1518}" destId="{87E29D86-47AF-4C82-8C08-A9B5A09382F7}" srcOrd="1" destOrd="0" parTransId="{9EC1CFDE-E428-44A4-B643-C59F6AA795EB}" sibTransId="{8318F718-7F34-478D-AB45-18FC82EA52D1}"/>
    <dgm:cxn modelId="{5BF69F26-F652-8946-97B5-8EC8A1867143}" type="presOf" srcId="{8318F718-7F34-478D-AB45-18FC82EA52D1}" destId="{68054269-EAA1-DD4D-966A-DA8F3E195A9D}" srcOrd="0" destOrd="0" presId="urn:microsoft.com/office/officeart/2016/7/layout/LinearArrowProcessNumbered"/>
    <dgm:cxn modelId="{2CD00E38-F37E-3A4A-A58B-B5189822D2CE}" type="presOf" srcId="{11714D90-264E-4806-8720-2309A17A1518}" destId="{79E18902-90AE-9042-AAD8-A203B6A80849}" srcOrd="0" destOrd="0" presId="urn:microsoft.com/office/officeart/2016/7/layout/LinearArrowProcessNumbered"/>
    <dgm:cxn modelId="{1C9EB13A-31BE-E644-9C8B-75FE8400EEC0}" type="presOf" srcId="{C4BD4886-F1F4-4FC8-ADB7-9320F28EEE2D}" destId="{ECC57AA3-EC19-1342-B926-967C79221CB6}" srcOrd="0" destOrd="0" presId="urn:microsoft.com/office/officeart/2016/7/layout/LinearArrowProcessNumbered"/>
    <dgm:cxn modelId="{81CA8450-F343-5F48-8195-753DD3D4D724}" type="presOf" srcId="{0F3CD2DF-9A92-46A4-9569-5C959AA50B6F}" destId="{3E42B71E-ACC3-DB44-905C-232F3DBC2EF4}" srcOrd="0" destOrd="0" presId="urn:microsoft.com/office/officeart/2016/7/layout/LinearArrowProcessNumbered"/>
    <dgm:cxn modelId="{1FCC606C-E4FA-8D41-93ED-D1E2F6C89208}" type="presOf" srcId="{FD656A9D-240F-4C2A-8781-01BCABB99CB1}" destId="{0D732F36-187F-1246-A145-C84792C9B06B}" srcOrd="0" destOrd="0" presId="urn:microsoft.com/office/officeart/2016/7/layout/LinearArrowProcessNumbered"/>
    <dgm:cxn modelId="{8C9A2D75-2090-C94E-88B0-809E03655969}" type="presOf" srcId="{1701C1EB-7251-4969-B812-BCA39A8BF20D}" destId="{F60F83F5-5F21-0448-BCF5-C48D9A1C7448}" srcOrd="0" destOrd="0" presId="urn:microsoft.com/office/officeart/2016/7/layout/LinearArrowProcessNumbered"/>
    <dgm:cxn modelId="{C13AF775-417D-48E7-A1D2-D978BF59A416}" srcId="{11714D90-264E-4806-8720-2309A17A1518}" destId="{DD988587-E4CB-4217-BB34-5AD25932E9E4}" srcOrd="0" destOrd="0" parTransId="{C0F0B966-C55A-49C6-9CCF-35E31A3B581D}" sibTransId="{FD656A9D-240F-4C2A-8781-01BCABB99CB1}"/>
    <dgm:cxn modelId="{D72D13BD-3610-2646-85F0-225BD99A8043}" type="presOf" srcId="{D77556DC-0BDA-4B51-B03E-03170E516477}" destId="{B760258A-C3C6-7C4F-B483-9789E003A4D5}" srcOrd="0" destOrd="0" presId="urn:microsoft.com/office/officeart/2016/7/layout/LinearArrowProcessNumbered"/>
    <dgm:cxn modelId="{574CA5C1-86E4-4C96-BE89-922D7E9B8ED6}" srcId="{11714D90-264E-4806-8720-2309A17A1518}" destId="{8887C06F-E1D4-4A27-92F3-0EF34DD8D1B5}" srcOrd="4" destOrd="0" parTransId="{22ABEB5F-07C3-4797-8515-882D6E519C1D}" sibTransId="{C4BD4886-F1F4-4FC8-ADB7-9320F28EEE2D}"/>
    <dgm:cxn modelId="{D3000FD0-4561-FD4A-BE62-0F8707A99EFF}" type="presOf" srcId="{DD988587-E4CB-4217-BB34-5AD25932E9E4}" destId="{D724ED9F-13AB-C149-846C-838078F0EC4B}" srcOrd="0" destOrd="0" presId="urn:microsoft.com/office/officeart/2016/7/layout/LinearArrowProcessNumbered"/>
    <dgm:cxn modelId="{A1E6C0D0-1403-4641-ABCB-E6D59A4A6147}" type="presOf" srcId="{8887C06F-E1D4-4A27-92F3-0EF34DD8D1B5}" destId="{D46AD5E0-B0CE-BA4F-B486-DFE9037AB1E1}" srcOrd="0" destOrd="0" presId="urn:microsoft.com/office/officeart/2016/7/layout/LinearArrowProcessNumbered"/>
    <dgm:cxn modelId="{C02FD5D8-32B9-4950-84B0-CEFC9E43D9CF}" srcId="{11714D90-264E-4806-8720-2309A17A1518}" destId="{33DC1D80-8787-42BF-8C23-C886922C1910}" srcOrd="2" destOrd="0" parTransId="{417E2061-789B-4A6E-906A-336E55CD5320}" sibTransId="{D77556DC-0BDA-4B51-B03E-03170E516477}"/>
    <dgm:cxn modelId="{AC1F22FD-471E-664A-815E-7DB00ABC02E4}" type="presParOf" srcId="{79E18902-90AE-9042-AAD8-A203B6A80849}" destId="{6DB5EAB9-8DD5-2C42-9595-EF726D0563D6}" srcOrd="0" destOrd="0" presId="urn:microsoft.com/office/officeart/2016/7/layout/LinearArrowProcessNumbered"/>
    <dgm:cxn modelId="{0F6A1C4B-722E-0A47-82CB-08B92B0891C4}" type="presParOf" srcId="{6DB5EAB9-8DD5-2C42-9595-EF726D0563D6}" destId="{A8136574-912C-AC4C-9844-7BDB1287EEA9}" srcOrd="0" destOrd="0" presId="urn:microsoft.com/office/officeart/2016/7/layout/LinearArrowProcessNumbered"/>
    <dgm:cxn modelId="{62FA9E17-58F2-A649-8544-BC99E9CCBA9A}" type="presParOf" srcId="{6DB5EAB9-8DD5-2C42-9595-EF726D0563D6}" destId="{B99A7B80-ED1B-B34D-AE59-FB4DD6EDEC40}" srcOrd="1" destOrd="0" presId="urn:microsoft.com/office/officeart/2016/7/layout/LinearArrowProcessNumbered"/>
    <dgm:cxn modelId="{4166E170-6858-B447-AFBD-034F2C9DDDFA}" type="presParOf" srcId="{B99A7B80-ED1B-B34D-AE59-FB4DD6EDEC40}" destId="{8E80A250-0243-9F44-A68C-A130ABDF3C73}" srcOrd="0" destOrd="0" presId="urn:microsoft.com/office/officeart/2016/7/layout/LinearArrowProcessNumbered"/>
    <dgm:cxn modelId="{B01FABB5-6977-964E-9B4C-2ADFFE01546F}" type="presParOf" srcId="{B99A7B80-ED1B-B34D-AE59-FB4DD6EDEC40}" destId="{4A22321C-0065-334A-B3FC-BC5D1AF95E4A}" srcOrd="1" destOrd="0" presId="urn:microsoft.com/office/officeart/2016/7/layout/LinearArrowProcessNumbered"/>
    <dgm:cxn modelId="{CB3A8E63-840C-0445-83C4-0CC6E786192C}" type="presParOf" srcId="{B99A7B80-ED1B-B34D-AE59-FB4DD6EDEC40}" destId="{0D732F36-187F-1246-A145-C84792C9B06B}" srcOrd="2" destOrd="0" presId="urn:microsoft.com/office/officeart/2016/7/layout/LinearArrowProcessNumbered"/>
    <dgm:cxn modelId="{B2B8FED4-4AD1-1440-B733-ADB474D8DAA4}" type="presParOf" srcId="{B99A7B80-ED1B-B34D-AE59-FB4DD6EDEC40}" destId="{BFC24620-67D4-AF47-961E-E21F447CD005}" srcOrd="3" destOrd="0" presId="urn:microsoft.com/office/officeart/2016/7/layout/LinearArrowProcessNumbered"/>
    <dgm:cxn modelId="{065AADCA-E6A6-0C44-980D-3F3E49F27EBC}" type="presParOf" srcId="{6DB5EAB9-8DD5-2C42-9595-EF726D0563D6}" destId="{D724ED9F-13AB-C149-846C-838078F0EC4B}" srcOrd="2" destOrd="0" presId="urn:microsoft.com/office/officeart/2016/7/layout/LinearArrowProcessNumbered"/>
    <dgm:cxn modelId="{3F96644C-0AF6-0340-B10B-3A32A6919BD0}" type="presParOf" srcId="{79E18902-90AE-9042-AAD8-A203B6A80849}" destId="{3A2762E3-CCCB-3949-9121-2F3030E1E584}" srcOrd="1" destOrd="0" presId="urn:microsoft.com/office/officeart/2016/7/layout/LinearArrowProcessNumbered"/>
    <dgm:cxn modelId="{66533593-B7F8-0347-B4D5-612584E889EE}" type="presParOf" srcId="{79E18902-90AE-9042-AAD8-A203B6A80849}" destId="{3A63F8C5-C171-404A-9BCC-6EAB5C7C2CC0}" srcOrd="2" destOrd="0" presId="urn:microsoft.com/office/officeart/2016/7/layout/LinearArrowProcessNumbered"/>
    <dgm:cxn modelId="{2F08FE04-AE04-1B4C-A6D4-0405F827D7F0}" type="presParOf" srcId="{3A63F8C5-C171-404A-9BCC-6EAB5C7C2CC0}" destId="{9A40B52F-9286-144A-8855-980D55E2BE55}" srcOrd="0" destOrd="0" presId="urn:microsoft.com/office/officeart/2016/7/layout/LinearArrowProcessNumbered"/>
    <dgm:cxn modelId="{08C7FE87-89E4-5648-81FE-FF96F68362DC}" type="presParOf" srcId="{3A63F8C5-C171-404A-9BCC-6EAB5C7C2CC0}" destId="{75C8CFCD-F9FE-4647-90CA-E0AE9A2ECF91}" srcOrd="1" destOrd="0" presId="urn:microsoft.com/office/officeart/2016/7/layout/LinearArrowProcessNumbered"/>
    <dgm:cxn modelId="{A1450254-E473-3D46-8F95-E35159216DA3}" type="presParOf" srcId="{75C8CFCD-F9FE-4647-90CA-E0AE9A2ECF91}" destId="{7A1FC30E-D162-FE47-9900-B9EAC7F3A011}" srcOrd="0" destOrd="0" presId="urn:microsoft.com/office/officeart/2016/7/layout/LinearArrowProcessNumbered"/>
    <dgm:cxn modelId="{672366BB-C8ED-0B4A-9CDF-7B15567AD609}" type="presParOf" srcId="{75C8CFCD-F9FE-4647-90CA-E0AE9A2ECF91}" destId="{663E3586-DDB1-DD45-903B-5115CAF6B85D}" srcOrd="1" destOrd="0" presId="urn:microsoft.com/office/officeart/2016/7/layout/LinearArrowProcessNumbered"/>
    <dgm:cxn modelId="{B2EE705A-80C3-0B4D-8A29-79B060C3C103}" type="presParOf" srcId="{75C8CFCD-F9FE-4647-90CA-E0AE9A2ECF91}" destId="{68054269-EAA1-DD4D-966A-DA8F3E195A9D}" srcOrd="2" destOrd="0" presId="urn:microsoft.com/office/officeart/2016/7/layout/LinearArrowProcessNumbered"/>
    <dgm:cxn modelId="{DBB3559D-8AEA-8243-9039-AFDE60F1EBCA}" type="presParOf" srcId="{75C8CFCD-F9FE-4647-90CA-E0AE9A2ECF91}" destId="{123D0F5A-4B69-FC4D-A704-25D4BE6CCFBA}" srcOrd="3" destOrd="0" presId="urn:microsoft.com/office/officeart/2016/7/layout/LinearArrowProcessNumbered"/>
    <dgm:cxn modelId="{75E7C48E-1724-954B-9967-CD45D03DCBFD}" type="presParOf" srcId="{3A63F8C5-C171-404A-9BCC-6EAB5C7C2CC0}" destId="{BED2D879-B122-C249-B9B0-A77B635B6E5C}" srcOrd="2" destOrd="0" presId="urn:microsoft.com/office/officeart/2016/7/layout/LinearArrowProcessNumbered"/>
    <dgm:cxn modelId="{9976D130-9F9B-1A4B-92BA-2A54C49F7FE9}" type="presParOf" srcId="{79E18902-90AE-9042-AAD8-A203B6A80849}" destId="{CE340699-45D5-C84E-801F-72014338247E}" srcOrd="3" destOrd="0" presId="urn:microsoft.com/office/officeart/2016/7/layout/LinearArrowProcessNumbered"/>
    <dgm:cxn modelId="{78DC01B3-F5C7-4745-935E-B61234B8CCC7}" type="presParOf" srcId="{79E18902-90AE-9042-AAD8-A203B6A80849}" destId="{2B603405-6655-CE42-8447-811B76D777A8}" srcOrd="4" destOrd="0" presId="urn:microsoft.com/office/officeart/2016/7/layout/LinearArrowProcessNumbered"/>
    <dgm:cxn modelId="{62C0E36A-AA6E-3248-8A36-DA4BECA75D2F}" type="presParOf" srcId="{2B603405-6655-CE42-8447-811B76D777A8}" destId="{FA067700-F820-C341-8E13-E88D5A14FD95}" srcOrd="0" destOrd="0" presId="urn:microsoft.com/office/officeart/2016/7/layout/LinearArrowProcessNumbered"/>
    <dgm:cxn modelId="{4FCCA6DD-4BCE-6E43-922C-0163B245EAC5}" type="presParOf" srcId="{2B603405-6655-CE42-8447-811B76D777A8}" destId="{A4CA8C0C-44E9-9041-B788-7A7F6BCCCA38}" srcOrd="1" destOrd="0" presId="urn:microsoft.com/office/officeart/2016/7/layout/LinearArrowProcessNumbered"/>
    <dgm:cxn modelId="{2C4C5A9E-B768-6648-B3AE-2ED62DFB4D6A}" type="presParOf" srcId="{A4CA8C0C-44E9-9041-B788-7A7F6BCCCA38}" destId="{01CAB1B1-41E9-DA47-88E7-F88BB6163CAF}" srcOrd="0" destOrd="0" presId="urn:microsoft.com/office/officeart/2016/7/layout/LinearArrowProcessNumbered"/>
    <dgm:cxn modelId="{1BAACF04-1A84-6D42-8CE4-E07A8A7467C8}" type="presParOf" srcId="{A4CA8C0C-44E9-9041-B788-7A7F6BCCCA38}" destId="{7A26C921-6B87-6E41-94C2-A709D4B204E5}" srcOrd="1" destOrd="0" presId="urn:microsoft.com/office/officeart/2016/7/layout/LinearArrowProcessNumbered"/>
    <dgm:cxn modelId="{5F1C9895-4C29-5844-9327-622C6E2DDDBA}" type="presParOf" srcId="{A4CA8C0C-44E9-9041-B788-7A7F6BCCCA38}" destId="{B760258A-C3C6-7C4F-B483-9789E003A4D5}" srcOrd="2" destOrd="0" presId="urn:microsoft.com/office/officeart/2016/7/layout/LinearArrowProcessNumbered"/>
    <dgm:cxn modelId="{801A194F-17FD-474E-922D-8EDA6FED9898}" type="presParOf" srcId="{A4CA8C0C-44E9-9041-B788-7A7F6BCCCA38}" destId="{794A1B81-9EF5-0A4C-B54F-CF3729652B68}" srcOrd="3" destOrd="0" presId="urn:microsoft.com/office/officeart/2016/7/layout/LinearArrowProcessNumbered"/>
    <dgm:cxn modelId="{5CB330DE-7310-5B45-AE25-7B1D7B143343}" type="presParOf" srcId="{2B603405-6655-CE42-8447-811B76D777A8}" destId="{AE10DB87-BE01-FF4B-A262-4ACDD0C6281F}" srcOrd="2" destOrd="0" presId="urn:microsoft.com/office/officeart/2016/7/layout/LinearArrowProcessNumbered"/>
    <dgm:cxn modelId="{0D4ED00D-3496-1349-9765-9A9258C4198D}" type="presParOf" srcId="{79E18902-90AE-9042-AAD8-A203B6A80849}" destId="{44000DEF-5300-344F-8C4A-D9C56DB15DB4}" srcOrd="5" destOrd="0" presId="urn:microsoft.com/office/officeart/2016/7/layout/LinearArrowProcessNumbered"/>
    <dgm:cxn modelId="{9C75F0F4-FDF8-9B4B-9D6D-262503C6142F}" type="presParOf" srcId="{79E18902-90AE-9042-AAD8-A203B6A80849}" destId="{F3730327-DE85-8D45-B94F-EA60D3E45FF8}" srcOrd="6" destOrd="0" presId="urn:microsoft.com/office/officeart/2016/7/layout/LinearArrowProcessNumbered"/>
    <dgm:cxn modelId="{5825FF8A-B458-174E-90C9-471E5807AC40}" type="presParOf" srcId="{F3730327-DE85-8D45-B94F-EA60D3E45FF8}" destId="{5A20D8BC-4172-B242-8BF8-CADDE23FFEBE}" srcOrd="0" destOrd="0" presId="urn:microsoft.com/office/officeart/2016/7/layout/LinearArrowProcessNumbered"/>
    <dgm:cxn modelId="{27443089-FCF5-9341-AF19-959E85489496}" type="presParOf" srcId="{F3730327-DE85-8D45-B94F-EA60D3E45FF8}" destId="{4EE251DA-470D-2345-A14C-B53C26ABF242}" srcOrd="1" destOrd="0" presId="urn:microsoft.com/office/officeart/2016/7/layout/LinearArrowProcessNumbered"/>
    <dgm:cxn modelId="{9B80C97D-46EF-A348-82AE-D283D57C5C2B}" type="presParOf" srcId="{4EE251DA-470D-2345-A14C-B53C26ABF242}" destId="{66F45ADB-C70D-CD41-B947-97437B27FB7E}" srcOrd="0" destOrd="0" presId="urn:microsoft.com/office/officeart/2016/7/layout/LinearArrowProcessNumbered"/>
    <dgm:cxn modelId="{847FEDAD-E3C6-1E49-9465-18CCD0949BAC}" type="presParOf" srcId="{4EE251DA-470D-2345-A14C-B53C26ABF242}" destId="{B6859BA5-6E8A-8548-8049-97A8E30B0D81}" srcOrd="1" destOrd="0" presId="urn:microsoft.com/office/officeart/2016/7/layout/LinearArrowProcessNumbered"/>
    <dgm:cxn modelId="{4F388869-F3BD-D644-AEA0-4239A76A2EE1}" type="presParOf" srcId="{4EE251DA-470D-2345-A14C-B53C26ABF242}" destId="{F60F83F5-5F21-0448-BCF5-C48D9A1C7448}" srcOrd="2" destOrd="0" presId="urn:microsoft.com/office/officeart/2016/7/layout/LinearArrowProcessNumbered"/>
    <dgm:cxn modelId="{6264F4CE-1BC7-6C49-93BD-614C9C222D88}" type="presParOf" srcId="{4EE251DA-470D-2345-A14C-B53C26ABF242}" destId="{E50083E1-4CDD-E548-8026-04B94200C902}" srcOrd="3" destOrd="0" presId="urn:microsoft.com/office/officeart/2016/7/layout/LinearArrowProcessNumbered"/>
    <dgm:cxn modelId="{75728B6C-4C8C-8049-8414-2A02550AFCAE}" type="presParOf" srcId="{F3730327-DE85-8D45-B94F-EA60D3E45FF8}" destId="{3E42B71E-ACC3-DB44-905C-232F3DBC2EF4}" srcOrd="2" destOrd="0" presId="urn:microsoft.com/office/officeart/2016/7/layout/LinearArrowProcessNumbered"/>
    <dgm:cxn modelId="{4A25DE73-B0E2-A44F-8523-30E2C0ABE430}" type="presParOf" srcId="{79E18902-90AE-9042-AAD8-A203B6A80849}" destId="{A222DBFB-CCFF-A844-A5FC-7C49D2627637}" srcOrd="7" destOrd="0" presId="urn:microsoft.com/office/officeart/2016/7/layout/LinearArrowProcessNumbered"/>
    <dgm:cxn modelId="{B41D3DFA-EE85-D747-B83A-CEAB1B1F7A8E}" type="presParOf" srcId="{79E18902-90AE-9042-AAD8-A203B6A80849}" destId="{53EABE12-B7A4-6F44-A9AA-E876D816843D}" srcOrd="8" destOrd="0" presId="urn:microsoft.com/office/officeart/2016/7/layout/LinearArrowProcessNumbered"/>
    <dgm:cxn modelId="{76F83651-A299-5D40-93B1-628F51409F34}" type="presParOf" srcId="{53EABE12-B7A4-6F44-A9AA-E876D816843D}" destId="{98CB2B83-8AD0-DC4A-B80D-7960E8FDD20A}" srcOrd="0" destOrd="0" presId="urn:microsoft.com/office/officeart/2016/7/layout/LinearArrowProcessNumbered"/>
    <dgm:cxn modelId="{A4D708F4-26F9-674C-9AE8-15F91C985438}" type="presParOf" srcId="{53EABE12-B7A4-6F44-A9AA-E876D816843D}" destId="{D9DCDCB2-C248-5641-B135-9DA9575FDF25}" srcOrd="1" destOrd="0" presId="urn:microsoft.com/office/officeart/2016/7/layout/LinearArrowProcessNumbered"/>
    <dgm:cxn modelId="{6DC0F54D-1F25-0E40-A782-BA8FB2B357AD}" type="presParOf" srcId="{D9DCDCB2-C248-5641-B135-9DA9575FDF25}" destId="{D76995F3-DE04-1247-BF47-D8DFB71B0888}" srcOrd="0" destOrd="0" presId="urn:microsoft.com/office/officeart/2016/7/layout/LinearArrowProcessNumbered"/>
    <dgm:cxn modelId="{CAABF299-C5F3-5146-AB7B-35923E249CF4}" type="presParOf" srcId="{D9DCDCB2-C248-5641-B135-9DA9575FDF25}" destId="{794EB4EC-A719-5740-9AF4-45985D8EA680}" srcOrd="1" destOrd="0" presId="urn:microsoft.com/office/officeart/2016/7/layout/LinearArrowProcessNumbered"/>
    <dgm:cxn modelId="{CE75DCFB-3FDD-CF4B-AD9C-C043109BD5A1}" type="presParOf" srcId="{D9DCDCB2-C248-5641-B135-9DA9575FDF25}" destId="{ECC57AA3-EC19-1342-B926-967C79221CB6}" srcOrd="2" destOrd="0" presId="urn:microsoft.com/office/officeart/2016/7/layout/LinearArrowProcessNumbered"/>
    <dgm:cxn modelId="{B6C84349-9C22-2A40-BF58-45245DBEDFC8}" type="presParOf" srcId="{D9DCDCB2-C248-5641-B135-9DA9575FDF25}" destId="{AC8437B1-C506-BD49-B38C-03FEA68D2897}" srcOrd="3" destOrd="0" presId="urn:microsoft.com/office/officeart/2016/7/layout/LinearArrowProcessNumbered"/>
    <dgm:cxn modelId="{DE83DEFD-9D8E-D94B-9ABA-02DA0D287D91}" type="presParOf" srcId="{53EABE12-B7A4-6F44-A9AA-E876D816843D}" destId="{D46AD5E0-B0CE-BA4F-B486-DFE9037AB1E1}" srcOrd="2" destOrd="0" presId="urn:microsoft.com/office/officeart/2016/7/layout/LinearArrow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1178D99-7ECA-4856-BB77-C8245281A33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A6B02B0-D9F8-43C4-AB0B-14EE98CC5A36}">
      <dgm:prSet/>
      <dgm:spPr/>
      <dgm:t>
        <a:bodyPr/>
        <a:lstStyle/>
        <a:p>
          <a:r>
            <a:rPr lang="en-US"/>
            <a:t>Must learn to return to joy because this year brings two brain “deadlines”</a:t>
          </a:r>
        </a:p>
      </dgm:t>
    </dgm:pt>
    <dgm:pt modelId="{947FC4F1-D805-4BED-AAD8-3575C7C45A61}" type="parTrans" cxnId="{91E6A899-A7D6-4BB6-BFCF-FDB7D77E9E52}">
      <dgm:prSet/>
      <dgm:spPr/>
      <dgm:t>
        <a:bodyPr/>
        <a:lstStyle/>
        <a:p>
          <a:endParaRPr lang="en-US"/>
        </a:p>
      </dgm:t>
    </dgm:pt>
    <dgm:pt modelId="{BDB999F9-FCAF-4C91-AFE4-B6C0E91710D8}" type="sibTrans" cxnId="{91E6A899-A7D6-4BB6-BFCF-FDB7D77E9E52}">
      <dgm:prSet/>
      <dgm:spPr/>
      <dgm:t>
        <a:bodyPr/>
        <a:lstStyle/>
        <a:p>
          <a:endParaRPr lang="en-US"/>
        </a:p>
      </dgm:t>
    </dgm:pt>
    <dgm:pt modelId="{FA06E55A-9879-4961-9B31-3167FBC2D131}">
      <dgm:prSet/>
      <dgm:spPr/>
      <dgm:t>
        <a:bodyPr/>
        <a:lstStyle/>
        <a:p>
          <a:r>
            <a:rPr lang="en-US" dirty="0"/>
            <a:t>15 months: limbic system will myelinate and turn on the power for fear and anger</a:t>
          </a:r>
        </a:p>
      </dgm:t>
    </dgm:pt>
    <dgm:pt modelId="{4DC8387C-F104-4215-AA5C-263343B32FE0}" type="parTrans" cxnId="{38757429-E683-47BD-81F1-AF198FEB1ED2}">
      <dgm:prSet/>
      <dgm:spPr/>
      <dgm:t>
        <a:bodyPr/>
        <a:lstStyle/>
        <a:p>
          <a:endParaRPr lang="en-US"/>
        </a:p>
      </dgm:t>
    </dgm:pt>
    <dgm:pt modelId="{818D83E4-E803-487D-8445-32E4A2977AE2}" type="sibTrans" cxnId="{38757429-E683-47BD-81F1-AF198FEB1ED2}">
      <dgm:prSet/>
      <dgm:spPr/>
      <dgm:t>
        <a:bodyPr/>
        <a:lstStyle/>
        <a:p>
          <a:endParaRPr lang="en-US"/>
        </a:p>
      </dgm:t>
    </dgm:pt>
    <dgm:pt modelId="{41CB849D-F6E9-493F-9E69-C166823AD384}">
      <dgm:prSet/>
      <dgm:spPr/>
      <dgm:t>
        <a:bodyPr/>
        <a:lstStyle/>
        <a:p>
          <a:r>
            <a:rPr lang="en-US"/>
            <a:t>18 months: the joyful identity center attempts to grow a ring around all these emotional centers and make one person out of them. The brain will unify control over emotions that are connected with a path back to joy—the other brain centers get left out. This means they are left out of a person’s main identity and out of control. (angry: acts like a different person)</a:t>
          </a:r>
        </a:p>
      </dgm:t>
    </dgm:pt>
    <dgm:pt modelId="{ACAD1EC4-5F1A-4068-80A7-4991F6702B3E}" type="parTrans" cxnId="{27A14C28-1E44-462D-B753-50360CD65633}">
      <dgm:prSet/>
      <dgm:spPr/>
      <dgm:t>
        <a:bodyPr/>
        <a:lstStyle/>
        <a:p>
          <a:endParaRPr lang="en-US"/>
        </a:p>
      </dgm:t>
    </dgm:pt>
    <dgm:pt modelId="{82A5A801-886D-4C13-B3C3-775BDAAB6464}" type="sibTrans" cxnId="{27A14C28-1E44-462D-B753-50360CD65633}">
      <dgm:prSet/>
      <dgm:spPr/>
      <dgm:t>
        <a:bodyPr/>
        <a:lstStyle/>
        <a:p>
          <a:endParaRPr lang="en-US"/>
        </a:p>
      </dgm:t>
    </dgm:pt>
    <dgm:pt modelId="{5665742F-CCF6-41F1-8EE6-566C0F20F0A5}" type="pres">
      <dgm:prSet presAssocID="{61178D99-7ECA-4856-BB77-C8245281A33C}" presName="root" presStyleCnt="0">
        <dgm:presLayoutVars>
          <dgm:dir/>
          <dgm:resizeHandles val="exact"/>
        </dgm:presLayoutVars>
      </dgm:prSet>
      <dgm:spPr/>
    </dgm:pt>
    <dgm:pt modelId="{EC1482D7-EBC5-4644-9791-CBCF358F01B4}" type="pres">
      <dgm:prSet presAssocID="{8A6B02B0-D9F8-43C4-AB0B-14EE98CC5A36}" presName="compNode" presStyleCnt="0"/>
      <dgm:spPr/>
    </dgm:pt>
    <dgm:pt modelId="{7ACB7817-9425-47EB-84C4-DE50A2582FFD}" type="pres">
      <dgm:prSet presAssocID="{8A6B02B0-D9F8-43C4-AB0B-14EE98CC5A36}" presName="bgRect" presStyleLbl="bgShp" presStyleIdx="0" presStyleCnt="3"/>
      <dgm:spPr/>
    </dgm:pt>
    <dgm:pt modelId="{A7F556C2-07F9-447A-8467-3663D5CF9B9F}" type="pres">
      <dgm:prSet presAssocID="{8A6B02B0-D9F8-43C4-AB0B-14EE98CC5A3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3339169A-5DE9-4266-A22C-1DF1F9E1E197}" type="pres">
      <dgm:prSet presAssocID="{8A6B02B0-D9F8-43C4-AB0B-14EE98CC5A36}" presName="spaceRect" presStyleCnt="0"/>
      <dgm:spPr/>
    </dgm:pt>
    <dgm:pt modelId="{B84710D8-C419-4C8A-8EDB-8DD24C19865F}" type="pres">
      <dgm:prSet presAssocID="{8A6B02B0-D9F8-43C4-AB0B-14EE98CC5A36}" presName="parTx" presStyleLbl="revTx" presStyleIdx="0" presStyleCnt="3">
        <dgm:presLayoutVars>
          <dgm:chMax val="0"/>
          <dgm:chPref val="0"/>
        </dgm:presLayoutVars>
      </dgm:prSet>
      <dgm:spPr/>
    </dgm:pt>
    <dgm:pt modelId="{476B058A-C944-40A5-BB49-4BC1DE120208}" type="pres">
      <dgm:prSet presAssocID="{BDB999F9-FCAF-4C91-AFE4-B6C0E91710D8}" presName="sibTrans" presStyleCnt="0"/>
      <dgm:spPr/>
    </dgm:pt>
    <dgm:pt modelId="{178956F6-7846-4169-8253-B4D2A98C9611}" type="pres">
      <dgm:prSet presAssocID="{FA06E55A-9879-4961-9B31-3167FBC2D131}" presName="compNode" presStyleCnt="0"/>
      <dgm:spPr/>
    </dgm:pt>
    <dgm:pt modelId="{0365F2FF-A427-4895-AF6E-67469730BED8}" type="pres">
      <dgm:prSet presAssocID="{FA06E55A-9879-4961-9B31-3167FBC2D131}" presName="bgRect" presStyleLbl="bgShp" presStyleIdx="1" presStyleCnt="3"/>
      <dgm:spPr/>
    </dgm:pt>
    <dgm:pt modelId="{01AC0EF3-F80C-4DC9-9370-D9450DF70674}" type="pres">
      <dgm:prSet presAssocID="{FA06E55A-9879-4961-9B31-3167FBC2D13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ngue Face with Solid Fill"/>
        </a:ext>
      </dgm:extLst>
    </dgm:pt>
    <dgm:pt modelId="{CE094DF9-DBC6-483C-8FCC-49EB942947FB}" type="pres">
      <dgm:prSet presAssocID="{FA06E55A-9879-4961-9B31-3167FBC2D131}" presName="spaceRect" presStyleCnt="0"/>
      <dgm:spPr/>
    </dgm:pt>
    <dgm:pt modelId="{D52856A8-CA62-4325-8AD8-A7891A6ADC66}" type="pres">
      <dgm:prSet presAssocID="{FA06E55A-9879-4961-9B31-3167FBC2D131}" presName="parTx" presStyleLbl="revTx" presStyleIdx="1" presStyleCnt="3">
        <dgm:presLayoutVars>
          <dgm:chMax val="0"/>
          <dgm:chPref val="0"/>
        </dgm:presLayoutVars>
      </dgm:prSet>
      <dgm:spPr/>
    </dgm:pt>
    <dgm:pt modelId="{3AD1CC4B-20EA-4BF0-93E3-DBEC6A9C59A1}" type="pres">
      <dgm:prSet presAssocID="{818D83E4-E803-487D-8445-32E4A2977AE2}" presName="sibTrans" presStyleCnt="0"/>
      <dgm:spPr/>
    </dgm:pt>
    <dgm:pt modelId="{DF9C9722-9397-4771-82E5-49A464669A85}" type="pres">
      <dgm:prSet presAssocID="{41CB849D-F6E9-493F-9E69-C166823AD384}" presName="compNode" presStyleCnt="0"/>
      <dgm:spPr/>
    </dgm:pt>
    <dgm:pt modelId="{6AF7F75D-9603-42FD-ACBE-4C039489F977}" type="pres">
      <dgm:prSet presAssocID="{41CB849D-F6E9-493F-9E69-C166823AD384}" presName="bgRect" presStyleLbl="bgShp" presStyleIdx="2" presStyleCnt="3"/>
      <dgm:spPr/>
    </dgm:pt>
    <dgm:pt modelId="{78734D87-0662-4952-92D0-931DA21058FC}" type="pres">
      <dgm:prSet presAssocID="{41CB849D-F6E9-493F-9E69-C166823AD38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a:ext>
      </dgm:extLst>
    </dgm:pt>
    <dgm:pt modelId="{5988B32A-1E19-4FEB-B243-BFCA897AF1CD}" type="pres">
      <dgm:prSet presAssocID="{41CB849D-F6E9-493F-9E69-C166823AD384}" presName="spaceRect" presStyleCnt="0"/>
      <dgm:spPr/>
    </dgm:pt>
    <dgm:pt modelId="{0B0C96DF-D16E-40C2-8F3B-E2248CC260C9}" type="pres">
      <dgm:prSet presAssocID="{41CB849D-F6E9-493F-9E69-C166823AD384}" presName="parTx" presStyleLbl="revTx" presStyleIdx="2" presStyleCnt="3">
        <dgm:presLayoutVars>
          <dgm:chMax val="0"/>
          <dgm:chPref val="0"/>
        </dgm:presLayoutVars>
      </dgm:prSet>
      <dgm:spPr/>
    </dgm:pt>
  </dgm:ptLst>
  <dgm:cxnLst>
    <dgm:cxn modelId="{510D4C07-E453-4859-8F06-DD8EACB44C97}" type="presOf" srcId="{8A6B02B0-D9F8-43C4-AB0B-14EE98CC5A36}" destId="{B84710D8-C419-4C8A-8EDB-8DD24C19865F}" srcOrd="0" destOrd="0" presId="urn:microsoft.com/office/officeart/2018/2/layout/IconVerticalSolidList"/>
    <dgm:cxn modelId="{702E3317-CBAF-4B7B-A278-F57E483A6AF5}" type="presOf" srcId="{FA06E55A-9879-4961-9B31-3167FBC2D131}" destId="{D52856A8-CA62-4325-8AD8-A7891A6ADC66}" srcOrd="0" destOrd="0" presId="urn:microsoft.com/office/officeart/2018/2/layout/IconVerticalSolidList"/>
    <dgm:cxn modelId="{27A14C28-1E44-462D-B753-50360CD65633}" srcId="{61178D99-7ECA-4856-BB77-C8245281A33C}" destId="{41CB849D-F6E9-493F-9E69-C166823AD384}" srcOrd="2" destOrd="0" parTransId="{ACAD1EC4-5F1A-4068-80A7-4991F6702B3E}" sibTransId="{82A5A801-886D-4C13-B3C3-775BDAAB6464}"/>
    <dgm:cxn modelId="{38757429-E683-47BD-81F1-AF198FEB1ED2}" srcId="{61178D99-7ECA-4856-BB77-C8245281A33C}" destId="{FA06E55A-9879-4961-9B31-3167FBC2D131}" srcOrd="1" destOrd="0" parTransId="{4DC8387C-F104-4215-AA5C-263343B32FE0}" sibTransId="{818D83E4-E803-487D-8445-32E4A2977AE2}"/>
    <dgm:cxn modelId="{BCC1C64B-BD50-4AB4-A9CA-337F6C54FB07}" type="presOf" srcId="{41CB849D-F6E9-493F-9E69-C166823AD384}" destId="{0B0C96DF-D16E-40C2-8F3B-E2248CC260C9}" srcOrd="0" destOrd="0" presId="urn:microsoft.com/office/officeart/2018/2/layout/IconVerticalSolidList"/>
    <dgm:cxn modelId="{F1A95282-29C4-42C0-A9E0-2B1330AEA71D}" type="presOf" srcId="{61178D99-7ECA-4856-BB77-C8245281A33C}" destId="{5665742F-CCF6-41F1-8EE6-566C0F20F0A5}" srcOrd="0" destOrd="0" presId="urn:microsoft.com/office/officeart/2018/2/layout/IconVerticalSolidList"/>
    <dgm:cxn modelId="{91E6A899-A7D6-4BB6-BFCF-FDB7D77E9E52}" srcId="{61178D99-7ECA-4856-BB77-C8245281A33C}" destId="{8A6B02B0-D9F8-43C4-AB0B-14EE98CC5A36}" srcOrd="0" destOrd="0" parTransId="{947FC4F1-D805-4BED-AAD8-3575C7C45A61}" sibTransId="{BDB999F9-FCAF-4C91-AFE4-B6C0E91710D8}"/>
    <dgm:cxn modelId="{E41428A3-A4D6-4976-B8E3-4D4888327BB4}" type="presParOf" srcId="{5665742F-CCF6-41F1-8EE6-566C0F20F0A5}" destId="{EC1482D7-EBC5-4644-9791-CBCF358F01B4}" srcOrd="0" destOrd="0" presId="urn:microsoft.com/office/officeart/2018/2/layout/IconVerticalSolidList"/>
    <dgm:cxn modelId="{D5A8152A-756E-44EB-9B1E-7DCB5D62B985}" type="presParOf" srcId="{EC1482D7-EBC5-4644-9791-CBCF358F01B4}" destId="{7ACB7817-9425-47EB-84C4-DE50A2582FFD}" srcOrd="0" destOrd="0" presId="urn:microsoft.com/office/officeart/2018/2/layout/IconVerticalSolidList"/>
    <dgm:cxn modelId="{4F74557F-6F63-4958-940A-8FB27F4C84BF}" type="presParOf" srcId="{EC1482D7-EBC5-4644-9791-CBCF358F01B4}" destId="{A7F556C2-07F9-447A-8467-3663D5CF9B9F}" srcOrd="1" destOrd="0" presId="urn:microsoft.com/office/officeart/2018/2/layout/IconVerticalSolidList"/>
    <dgm:cxn modelId="{03E1462F-CC3E-45D4-8CCF-16E81C75D5DD}" type="presParOf" srcId="{EC1482D7-EBC5-4644-9791-CBCF358F01B4}" destId="{3339169A-5DE9-4266-A22C-1DF1F9E1E197}" srcOrd="2" destOrd="0" presId="urn:microsoft.com/office/officeart/2018/2/layout/IconVerticalSolidList"/>
    <dgm:cxn modelId="{D08461EC-29B1-4C6D-A465-B9B27E54AB8D}" type="presParOf" srcId="{EC1482D7-EBC5-4644-9791-CBCF358F01B4}" destId="{B84710D8-C419-4C8A-8EDB-8DD24C19865F}" srcOrd="3" destOrd="0" presId="urn:microsoft.com/office/officeart/2018/2/layout/IconVerticalSolidList"/>
    <dgm:cxn modelId="{FBC03176-A750-449A-A427-169A3BDA9440}" type="presParOf" srcId="{5665742F-CCF6-41F1-8EE6-566C0F20F0A5}" destId="{476B058A-C944-40A5-BB49-4BC1DE120208}" srcOrd="1" destOrd="0" presId="urn:microsoft.com/office/officeart/2018/2/layout/IconVerticalSolidList"/>
    <dgm:cxn modelId="{5C81D623-F5BB-4BB8-86FD-0EC1A1CF9DE8}" type="presParOf" srcId="{5665742F-CCF6-41F1-8EE6-566C0F20F0A5}" destId="{178956F6-7846-4169-8253-B4D2A98C9611}" srcOrd="2" destOrd="0" presId="urn:microsoft.com/office/officeart/2018/2/layout/IconVerticalSolidList"/>
    <dgm:cxn modelId="{8218D378-087F-496B-B108-DA5CC9F626E7}" type="presParOf" srcId="{178956F6-7846-4169-8253-B4D2A98C9611}" destId="{0365F2FF-A427-4895-AF6E-67469730BED8}" srcOrd="0" destOrd="0" presId="urn:microsoft.com/office/officeart/2018/2/layout/IconVerticalSolidList"/>
    <dgm:cxn modelId="{BBDFD51B-8BD6-450F-A68D-7B585274AA67}" type="presParOf" srcId="{178956F6-7846-4169-8253-B4D2A98C9611}" destId="{01AC0EF3-F80C-4DC9-9370-D9450DF70674}" srcOrd="1" destOrd="0" presId="urn:microsoft.com/office/officeart/2018/2/layout/IconVerticalSolidList"/>
    <dgm:cxn modelId="{73CDB33B-5E73-44FC-825E-9B2EE650D89C}" type="presParOf" srcId="{178956F6-7846-4169-8253-B4D2A98C9611}" destId="{CE094DF9-DBC6-483C-8FCC-49EB942947FB}" srcOrd="2" destOrd="0" presId="urn:microsoft.com/office/officeart/2018/2/layout/IconVerticalSolidList"/>
    <dgm:cxn modelId="{E58F933E-11F5-4B25-B98C-326C16836CC8}" type="presParOf" srcId="{178956F6-7846-4169-8253-B4D2A98C9611}" destId="{D52856A8-CA62-4325-8AD8-A7891A6ADC66}" srcOrd="3" destOrd="0" presId="urn:microsoft.com/office/officeart/2018/2/layout/IconVerticalSolidList"/>
    <dgm:cxn modelId="{4AA71988-2958-48C7-A5D2-492661497EA9}" type="presParOf" srcId="{5665742F-CCF6-41F1-8EE6-566C0F20F0A5}" destId="{3AD1CC4B-20EA-4BF0-93E3-DBEC6A9C59A1}" srcOrd="3" destOrd="0" presId="urn:microsoft.com/office/officeart/2018/2/layout/IconVerticalSolidList"/>
    <dgm:cxn modelId="{889FF67E-51AC-4A6E-9BE4-0485A0F681B2}" type="presParOf" srcId="{5665742F-CCF6-41F1-8EE6-566C0F20F0A5}" destId="{DF9C9722-9397-4771-82E5-49A464669A85}" srcOrd="4" destOrd="0" presId="urn:microsoft.com/office/officeart/2018/2/layout/IconVerticalSolidList"/>
    <dgm:cxn modelId="{FA1EFA66-88ED-4FBB-BEAF-72C1B56008B2}" type="presParOf" srcId="{DF9C9722-9397-4771-82E5-49A464669A85}" destId="{6AF7F75D-9603-42FD-ACBE-4C039489F977}" srcOrd="0" destOrd="0" presId="urn:microsoft.com/office/officeart/2018/2/layout/IconVerticalSolidList"/>
    <dgm:cxn modelId="{E3B94C95-6A71-4E57-8CA0-D65468AA0BED}" type="presParOf" srcId="{DF9C9722-9397-4771-82E5-49A464669A85}" destId="{78734D87-0662-4952-92D0-931DA21058FC}" srcOrd="1" destOrd="0" presId="urn:microsoft.com/office/officeart/2018/2/layout/IconVerticalSolidList"/>
    <dgm:cxn modelId="{3BCFE672-F2E4-411C-BC33-EBB730259075}" type="presParOf" srcId="{DF9C9722-9397-4771-82E5-49A464669A85}" destId="{5988B32A-1E19-4FEB-B243-BFCA897AF1CD}" srcOrd="2" destOrd="0" presId="urn:microsoft.com/office/officeart/2018/2/layout/IconVerticalSolidList"/>
    <dgm:cxn modelId="{ADF49F4B-6DB7-495E-B368-D3EA91861F5A}" type="presParOf" srcId="{DF9C9722-9397-4771-82E5-49A464669A85}" destId="{0B0C96DF-D16E-40C2-8F3B-E2248CC260C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B74CA7-A78C-45A6-85B9-02779A716F94}"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CC368D45-0793-4D19-ACBA-720BE9434A35}">
      <dgm:prSet/>
      <dgm:spPr/>
      <dgm:t>
        <a:bodyPr/>
        <a:lstStyle/>
        <a:p>
          <a:r>
            <a:rPr lang="en-US"/>
            <a:t>Brain will learn to keep track of our circumstances and surroundings according to time, place, and how we reacted to our surroundings: conscious memory.</a:t>
          </a:r>
        </a:p>
      </dgm:t>
    </dgm:pt>
    <dgm:pt modelId="{9978F396-8C13-426C-8116-7711C348BF85}" type="parTrans" cxnId="{44BD1EEE-42FD-4326-9F2B-30E12813919F}">
      <dgm:prSet/>
      <dgm:spPr/>
      <dgm:t>
        <a:bodyPr/>
        <a:lstStyle/>
        <a:p>
          <a:endParaRPr lang="en-US"/>
        </a:p>
      </dgm:t>
    </dgm:pt>
    <dgm:pt modelId="{2EF443C5-9F37-4AEE-A61A-8E24A7E97D1A}" type="sibTrans" cxnId="{44BD1EEE-42FD-4326-9F2B-30E12813919F}">
      <dgm:prSet/>
      <dgm:spPr/>
      <dgm:t>
        <a:bodyPr/>
        <a:lstStyle/>
        <a:p>
          <a:endParaRPr lang="en-US"/>
        </a:p>
      </dgm:t>
    </dgm:pt>
    <dgm:pt modelId="{603F87EC-1FD8-4670-9A5C-3466B287109F}">
      <dgm:prSet/>
      <dgm:spPr/>
      <dgm:t>
        <a:bodyPr/>
        <a:lstStyle/>
        <a:p>
          <a:r>
            <a:rPr lang="en-US"/>
            <a:t>We can now be ourselves in many different circumstances. </a:t>
          </a:r>
        </a:p>
      </dgm:t>
    </dgm:pt>
    <dgm:pt modelId="{A5A696DB-88AB-4EC6-ADE0-55099E40F9D5}" type="parTrans" cxnId="{3F5F8A9E-20D4-4E06-B79B-B239550E1550}">
      <dgm:prSet/>
      <dgm:spPr/>
      <dgm:t>
        <a:bodyPr/>
        <a:lstStyle/>
        <a:p>
          <a:endParaRPr lang="en-US"/>
        </a:p>
      </dgm:t>
    </dgm:pt>
    <dgm:pt modelId="{6125A891-39AD-4091-A09B-76D81C17FDDF}" type="sibTrans" cxnId="{3F5F8A9E-20D4-4E06-B79B-B239550E1550}">
      <dgm:prSet/>
      <dgm:spPr/>
      <dgm:t>
        <a:bodyPr/>
        <a:lstStyle/>
        <a:p>
          <a:endParaRPr lang="en-US"/>
        </a:p>
      </dgm:t>
    </dgm:pt>
    <dgm:pt modelId="{5E59BF01-5787-41F0-B382-CD4E0ACF5AAA}">
      <dgm:prSet/>
      <dgm:spPr/>
      <dgm:t>
        <a:bodyPr/>
        <a:lstStyle/>
        <a:p>
          <a:r>
            <a:rPr lang="en-US"/>
            <a:t>Around 3, the two halves of brain are joined so that what we feel (the right side) and what we think (the left side) about ourselves and the world will match and be connected. </a:t>
          </a:r>
        </a:p>
      </dgm:t>
    </dgm:pt>
    <dgm:pt modelId="{5932E130-F87C-439E-A3DC-CF329B797861}" type="parTrans" cxnId="{F20EE452-4570-4FCE-A9A8-F7D66873E687}">
      <dgm:prSet/>
      <dgm:spPr/>
      <dgm:t>
        <a:bodyPr/>
        <a:lstStyle/>
        <a:p>
          <a:endParaRPr lang="en-US"/>
        </a:p>
      </dgm:t>
    </dgm:pt>
    <dgm:pt modelId="{E95063B2-5943-4067-A855-DF88A60705F7}" type="sibTrans" cxnId="{F20EE452-4570-4FCE-A9A8-F7D66873E687}">
      <dgm:prSet/>
      <dgm:spPr/>
      <dgm:t>
        <a:bodyPr/>
        <a:lstStyle/>
        <a:p>
          <a:endParaRPr lang="en-US"/>
        </a:p>
      </dgm:t>
    </dgm:pt>
    <dgm:pt modelId="{FB342BD3-3F5C-5348-8106-79B39C03EB6B}" type="pres">
      <dgm:prSet presAssocID="{EDB74CA7-A78C-45A6-85B9-02779A716F94}" presName="Name0" presStyleCnt="0">
        <dgm:presLayoutVars>
          <dgm:dir/>
          <dgm:animLvl val="lvl"/>
          <dgm:resizeHandles val="exact"/>
        </dgm:presLayoutVars>
      </dgm:prSet>
      <dgm:spPr/>
    </dgm:pt>
    <dgm:pt modelId="{32325AAA-F44A-374A-B7A0-A8184A58058C}" type="pres">
      <dgm:prSet presAssocID="{5E59BF01-5787-41F0-B382-CD4E0ACF5AAA}" presName="boxAndChildren" presStyleCnt="0"/>
      <dgm:spPr/>
    </dgm:pt>
    <dgm:pt modelId="{7FEC6386-77C2-F443-8D2A-E08292A9661F}" type="pres">
      <dgm:prSet presAssocID="{5E59BF01-5787-41F0-B382-CD4E0ACF5AAA}" presName="parentTextBox" presStyleLbl="node1" presStyleIdx="0" presStyleCnt="3"/>
      <dgm:spPr/>
    </dgm:pt>
    <dgm:pt modelId="{2020DB1C-904E-B44E-9F18-0C8EAB572EE3}" type="pres">
      <dgm:prSet presAssocID="{6125A891-39AD-4091-A09B-76D81C17FDDF}" presName="sp" presStyleCnt="0"/>
      <dgm:spPr/>
    </dgm:pt>
    <dgm:pt modelId="{99935238-6F8D-284A-BC53-ACAC894A4B5E}" type="pres">
      <dgm:prSet presAssocID="{603F87EC-1FD8-4670-9A5C-3466B287109F}" presName="arrowAndChildren" presStyleCnt="0"/>
      <dgm:spPr/>
    </dgm:pt>
    <dgm:pt modelId="{9208C6E7-92FE-4144-BFCD-C0DE6436643C}" type="pres">
      <dgm:prSet presAssocID="{603F87EC-1FD8-4670-9A5C-3466B287109F}" presName="parentTextArrow" presStyleLbl="node1" presStyleIdx="1" presStyleCnt="3"/>
      <dgm:spPr/>
    </dgm:pt>
    <dgm:pt modelId="{F40C7DB0-4F37-4A48-868B-7A52A0D40F03}" type="pres">
      <dgm:prSet presAssocID="{2EF443C5-9F37-4AEE-A61A-8E24A7E97D1A}" presName="sp" presStyleCnt="0"/>
      <dgm:spPr/>
    </dgm:pt>
    <dgm:pt modelId="{BE7E69D8-BD59-D84B-B959-A582669B1055}" type="pres">
      <dgm:prSet presAssocID="{CC368D45-0793-4D19-ACBA-720BE9434A35}" presName="arrowAndChildren" presStyleCnt="0"/>
      <dgm:spPr/>
    </dgm:pt>
    <dgm:pt modelId="{9CF746DA-E917-AE49-BE81-9412B8A82976}" type="pres">
      <dgm:prSet presAssocID="{CC368D45-0793-4D19-ACBA-720BE9434A35}" presName="parentTextArrow" presStyleLbl="node1" presStyleIdx="2" presStyleCnt="3"/>
      <dgm:spPr/>
    </dgm:pt>
  </dgm:ptLst>
  <dgm:cxnLst>
    <dgm:cxn modelId="{F20EE452-4570-4FCE-A9A8-F7D66873E687}" srcId="{EDB74CA7-A78C-45A6-85B9-02779A716F94}" destId="{5E59BF01-5787-41F0-B382-CD4E0ACF5AAA}" srcOrd="2" destOrd="0" parTransId="{5932E130-F87C-439E-A3DC-CF329B797861}" sibTransId="{E95063B2-5943-4067-A855-DF88A60705F7}"/>
    <dgm:cxn modelId="{E8DB0A56-CCCE-E744-AF2B-2BCC8D505E5F}" type="presOf" srcId="{CC368D45-0793-4D19-ACBA-720BE9434A35}" destId="{9CF746DA-E917-AE49-BE81-9412B8A82976}" srcOrd="0" destOrd="0" presId="urn:microsoft.com/office/officeart/2005/8/layout/process4"/>
    <dgm:cxn modelId="{3F5F8A9E-20D4-4E06-B79B-B239550E1550}" srcId="{EDB74CA7-A78C-45A6-85B9-02779A716F94}" destId="{603F87EC-1FD8-4670-9A5C-3466B287109F}" srcOrd="1" destOrd="0" parTransId="{A5A696DB-88AB-4EC6-ADE0-55099E40F9D5}" sibTransId="{6125A891-39AD-4091-A09B-76D81C17FDDF}"/>
    <dgm:cxn modelId="{6B3F46AB-1108-3A4E-9882-C222BB405333}" type="presOf" srcId="{5E59BF01-5787-41F0-B382-CD4E0ACF5AAA}" destId="{7FEC6386-77C2-F443-8D2A-E08292A9661F}" srcOrd="0" destOrd="0" presId="urn:microsoft.com/office/officeart/2005/8/layout/process4"/>
    <dgm:cxn modelId="{E46098EA-7048-B14B-92A0-BC53ECA6053D}" type="presOf" srcId="{EDB74CA7-A78C-45A6-85B9-02779A716F94}" destId="{FB342BD3-3F5C-5348-8106-79B39C03EB6B}" srcOrd="0" destOrd="0" presId="urn:microsoft.com/office/officeart/2005/8/layout/process4"/>
    <dgm:cxn modelId="{44BD1EEE-42FD-4326-9F2B-30E12813919F}" srcId="{EDB74CA7-A78C-45A6-85B9-02779A716F94}" destId="{CC368D45-0793-4D19-ACBA-720BE9434A35}" srcOrd="0" destOrd="0" parTransId="{9978F396-8C13-426C-8116-7711C348BF85}" sibTransId="{2EF443C5-9F37-4AEE-A61A-8E24A7E97D1A}"/>
    <dgm:cxn modelId="{35BB26F8-562D-EB41-BFF5-A6576F6229D4}" type="presOf" srcId="{603F87EC-1FD8-4670-9A5C-3466B287109F}" destId="{9208C6E7-92FE-4144-BFCD-C0DE6436643C}" srcOrd="0" destOrd="0" presId="urn:microsoft.com/office/officeart/2005/8/layout/process4"/>
    <dgm:cxn modelId="{93ACFF4E-3F31-F541-9575-62598AF9511D}" type="presParOf" srcId="{FB342BD3-3F5C-5348-8106-79B39C03EB6B}" destId="{32325AAA-F44A-374A-B7A0-A8184A58058C}" srcOrd="0" destOrd="0" presId="urn:microsoft.com/office/officeart/2005/8/layout/process4"/>
    <dgm:cxn modelId="{CA0F1C2E-A1F7-0340-AAF7-8728651AF957}" type="presParOf" srcId="{32325AAA-F44A-374A-B7A0-A8184A58058C}" destId="{7FEC6386-77C2-F443-8D2A-E08292A9661F}" srcOrd="0" destOrd="0" presId="urn:microsoft.com/office/officeart/2005/8/layout/process4"/>
    <dgm:cxn modelId="{1B168710-CDFF-E64C-9F4C-758DE11B9B14}" type="presParOf" srcId="{FB342BD3-3F5C-5348-8106-79B39C03EB6B}" destId="{2020DB1C-904E-B44E-9F18-0C8EAB572EE3}" srcOrd="1" destOrd="0" presId="urn:microsoft.com/office/officeart/2005/8/layout/process4"/>
    <dgm:cxn modelId="{F52C0D1D-5A44-B747-A44A-BAE700618D6B}" type="presParOf" srcId="{FB342BD3-3F5C-5348-8106-79B39C03EB6B}" destId="{99935238-6F8D-284A-BC53-ACAC894A4B5E}" srcOrd="2" destOrd="0" presId="urn:microsoft.com/office/officeart/2005/8/layout/process4"/>
    <dgm:cxn modelId="{75E9CBF4-8568-9F4B-9F01-DE78E3F5476F}" type="presParOf" srcId="{99935238-6F8D-284A-BC53-ACAC894A4B5E}" destId="{9208C6E7-92FE-4144-BFCD-C0DE6436643C}" srcOrd="0" destOrd="0" presId="urn:microsoft.com/office/officeart/2005/8/layout/process4"/>
    <dgm:cxn modelId="{079A619D-1B0F-FC4E-AFFF-4C2130CE548D}" type="presParOf" srcId="{FB342BD3-3F5C-5348-8106-79B39C03EB6B}" destId="{F40C7DB0-4F37-4A48-868B-7A52A0D40F03}" srcOrd="3" destOrd="0" presId="urn:microsoft.com/office/officeart/2005/8/layout/process4"/>
    <dgm:cxn modelId="{3301F042-4EF6-1C4A-BBB7-020B641B30FE}" type="presParOf" srcId="{FB342BD3-3F5C-5348-8106-79B39C03EB6B}" destId="{BE7E69D8-BD59-D84B-B959-A582669B1055}" srcOrd="4" destOrd="0" presId="urn:microsoft.com/office/officeart/2005/8/layout/process4"/>
    <dgm:cxn modelId="{29967804-B3FF-9E45-8E91-138EA03FC2CB}" type="presParOf" srcId="{BE7E69D8-BD59-D84B-B959-A582669B1055}" destId="{9CF746DA-E917-AE49-BE81-9412B8A8297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6780C5F-23CB-4F4F-901D-2DA9E8E0B6F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957FCA7-B59B-459B-94E2-C703404DE52F}">
      <dgm:prSet/>
      <dgm:spPr/>
      <dgm:t>
        <a:bodyPr/>
        <a:lstStyle/>
        <a:p>
          <a:r>
            <a:rPr lang="en-US" b="1"/>
            <a:t>Experiences continual frustration/disappointment because needs are not met. Often passive aggressive</a:t>
          </a:r>
          <a:r>
            <a:rPr lang="en-US"/>
            <a:t>.</a:t>
          </a:r>
        </a:p>
      </dgm:t>
    </dgm:pt>
    <dgm:pt modelId="{44262176-2990-49BD-9A20-FF5CFBCF5580}" type="parTrans" cxnId="{8DF9B4BD-F48E-4B00-8B07-BE82FB375484}">
      <dgm:prSet/>
      <dgm:spPr/>
      <dgm:t>
        <a:bodyPr/>
        <a:lstStyle/>
        <a:p>
          <a:endParaRPr lang="en-US"/>
        </a:p>
      </dgm:t>
    </dgm:pt>
    <dgm:pt modelId="{F97FE655-8F5E-456C-8283-D36F553E7851}" type="sibTrans" cxnId="{8DF9B4BD-F48E-4B00-8B07-BE82FB375484}">
      <dgm:prSet/>
      <dgm:spPr/>
      <dgm:t>
        <a:bodyPr/>
        <a:lstStyle/>
        <a:p>
          <a:endParaRPr lang="en-US"/>
        </a:p>
      </dgm:t>
    </dgm:pt>
    <dgm:pt modelId="{41548CCE-8F17-4932-955A-72728569172E}">
      <dgm:prSet/>
      <dgm:spPr/>
      <dgm:t>
        <a:bodyPr/>
        <a:lstStyle/>
        <a:p>
          <a:r>
            <a:rPr lang="en-US" b="1"/>
            <a:t>Is obsessed with or addicted to food, drugs, sex, money, and power in a desperate chase to find satisfaction.</a:t>
          </a:r>
          <a:endParaRPr lang="en-US"/>
        </a:p>
      </dgm:t>
    </dgm:pt>
    <dgm:pt modelId="{1FD6E0B3-81A6-445A-85E0-E1DDD67644F3}" type="parTrans" cxnId="{D0A16E1E-19A8-4127-9380-C7C27E013D0F}">
      <dgm:prSet/>
      <dgm:spPr/>
      <dgm:t>
        <a:bodyPr/>
        <a:lstStyle/>
        <a:p>
          <a:endParaRPr lang="en-US"/>
        </a:p>
      </dgm:t>
    </dgm:pt>
    <dgm:pt modelId="{F66DEBBC-FADF-4013-AD95-86F8E0C47364}" type="sibTrans" cxnId="{D0A16E1E-19A8-4127-9380-C7C27E013D0F}">
      <dgm:prSet/>
      <dgm:spPr/>
      <dgm:t>
        <a:bodyPr/>
        <a:lstStyle/>
        <a:p>
          <a:endParaRPr lang="en-US"/>
        </a:p>
      </dgm:t>
    </dgm:pt>
    <dgm:pt modelId="{C21153A6-1051-4CC7-94E4-151CAAAC9338}">
      <dgm:prSet/>
      <dgm:spPr/>
      <dgm:t>
        <a:bodyPr/>
        <a:lstStyle/>
        <a:p>
          <a:r>
            <a:rPr lang="en-US" b="1"/>
            <a:t>Experiences failure, remains stuck and undependable, is consumed with comfort and fantasy life.</a:t>
          </a:r>
          <a:endParaRPr lang="en-US"/>
        </a:p>
      </dgm:t>
    </dgm:pt>
    <dgm:pt modelId="{74E02851-BC73-48E7-9D44-D5AFD6391317}" type="parTrans" cxnId="{155C37E4-1A1F-4D10-B52B-BF82AC8786A3}">
      <dgm:prSet/>
      <dgm:spPr/>
      <dgm:t>
        <a:bodyPr/>
        <a:lstStyle/>
        <a:p>
          <a:endParaRPr lang="en-US"/>
        </a:p>
      </dgm:t>
    </dgm:pt>
    <dgm:pt modelId="{24057037-0B55-4B0C-A21D-0D332C2A7F37}" type="sibTrans" cxnId="{155C37E4-1A1F-4D10-B52B-BF82AC8786A3}">
      <dgm:prSet/>
      <dgm:spPr/>
      <dgm:t>
        <a:bodyPr/>
        <a:lstStyle/>
        <a:p>
          <a:endParaRPr lang="en-US"/>
        </a:p>
      </dgm:t>
    </dgm:pt>
    <dgm:pt modelId="{1D4D1D10-B740-45E9-BAFA-D551A9DCD6FE}">
      <dgm:prSet/>
      <dgm:spPr/>
      <dgm:t>
        <a:bodyPr/>
        <a:lstStyle/>
        <a:p>
          <a:r>
            <a:rPr lang="en-US" b="1"/>
            <a:t>Fills life with unproductive activities despite God-given abilities.</a:t>
          </a:r>
          <a:endParaRPr lang="en-US"/>
        </a:p>
      </dgm:t>
    </dgm:pt>
    <dgm:pt modelId="{F01EF1B5-FCBD-48FD-A709-7BD4A7BEDA1F}" type="parTrans" cxnId="{D31036D7-B91D-42DD-967C-5DF4DFF3AB3E}">
      <dgm:prSet/>
      <dgm:spPr/>
      <dgm:t>
        <a:bodyPr/>
        <a:lstStyle/>
        <a:p>
          <a:endParaRPr lang="en-US"/>
        </a:p>
      </dgm:t>
    </dgm:pt>
    <dgm:pt modelId="{86F4C0DD-9B8D-4DF5-B79B-4038374A2CC4}" type="sibTrans" cxnId="{D31036D7-B91D-42DD-967C-5DF4DFF3AB3E}">
      <dgm:prSet/>
      <dgm:spPr/>
      <dgm:t>
        <a:bodyPr/>
        <a:lstStyle/>
        <a:p>
          <a:endParaRPr lang="en-US"/>
        </a:p>
      </dgm:t>
    </dgm:pt>
    <dgm:pt modelId="{B6F30FBD-C040-4F45-994D-66D4A439AD16}">
      <dgm:prSet/>
      <dgm:spPr/>
      <dgm:t>
        <a:bodyPr/>
        <a:lstStyle/>
        <a:p>
          <a:r>
            <a:rPr lang="en-US" b="1" dirty="0"/>
            <a:t>Fails to develop true-identity; conforms to outside influences that misshape identity.</a:t>
          </a:r>
          <a:endParaRPr lang="en-US" dirty="0"/>
        </a:p>
      </dgm:t>
    </dgm:pt>
    <dgm:pt modelId="{9BB36390-3D90-4EDA-96A8-48A188D818A2}" type="parTrans" cxnId="{6740E8AF-E764-43C8-92FA-CEE299E522E0}">
      <dgm:prSet/>
      <dgm:spPr/>
      <dgm:t>
        <a:bodyPr/>
        <a:lstStyle/>
        <a:p>
          <a:endParaRPr lang="en-US"/>
        </a:p>
      </dgm:t>
    </dgm:pt>
    <dgm:pt modelId="{ABE3C6C7-B05F-48A2-A29E-7C13034B7227}" type="sibTrans" cxnId="{6740E8AF-E764-43C8-92FA-CEE299E522E0}">
      <dgm:prSet/>
      <dgm:spPr/>
      <dgm:t>
        <a:bodyPr/>
        <a:lstStyle/>
        <a:p>
          <a:endParaRPr lang="en-US"/>
        </a:p>
      </dgm:t>
    </dgm:pt>
    <dgm:pt modelId="{1E3F3BFE-6C45-40BE-B6B5-7B055F093879}">
      <dgm:prSet/>
      <dgm:spPr/>
      <dgm:t>
        <a:bodyPr/>
        <a:lstStyle/>
        <a:p>
          <a:r>
            <a:rPr lang="en-US" b="1"/>
            <a:t>Feels disconnected from history and is unable to protect self from family lies or dysfunctions that are handed down.</a:t>
          </a:r>
          <a:endParaRPr lang="en-US"/>
        </a:p>
      </dgm:t>
    </dgm:pt>
    <dgm:pt modelId="{A54BD966-8D3B-419E-A853-ED921657AA9F}" type="parTrans" cxnId="{2444FD74-DC62-4028-AF05-B5577BBBE4EC}">
      <dgm:prSet/>
      <dgm:spPr/>
      <dgm:t>
        <a:bodyPr/>
        <a:lstStyle/>
        <a:p>
          <a:endParaRPr lang="en-US"/>
        </a:p>
      </dgm:t>
    </dgm:pt>
    <dgm:pt modelId="{E8FA2BC3-1EE3-400E-8D5B-689F4156239C}" type="sibTrans" cxnId="{2444FD74-DC62-4028-AF05-B5577BBBE4EC}">
      <dgm:prSet/>
      <dgm:spPr/>
      <dgm:t>
        <a:bodyPr/>
        <a:lstStyle/>
        <a:p>
          <a:endParaRPr lang="en-US"/>
        </a:p>
      </dgm:t>
    </dgm:pt>
    <dgm:pt modelId="{E98FD0BE-8B3D-0446-89B4-180100DE85D5}" type="pres">
      <dgm:prSet presAssocID="{56780C5F-23CB-4F4F-901D-2DA9E8E0B6F2}" presName="linear" presStyleCnt="0">
        <dgm:presLayoutVars>
          <dgm:animLvl val="lvl"/>
          <dgm:resizeHandles val="exact"/>
        </dgm:presLayoutVars>
      </dgm:prSet>
      <dgm:spPr/>
    </dgm:pt>
    <dgm:pt modelId="{633D72C3-8B08-B548-BF57-44881806069A}" type="pres">
      <dgm:prSet presAssocID="{A957FCA7-B59B-459B-94E2-C703404DE52F}" presName="parentText" presStyleLbl="node1" presStyleIdx="0" presStyleCnt="6">
        <dgm:presLayoutVars>
          <dgm:chMax val="0"/>
          <dgm:bulletEnabled val="1"/>
        </dgm:presLayoutVars>
      </dgm:prSet>
      <dgm:spPr/>
    </dgm:pt>
    <dgm:pt modelId="{DF546E2C-5A2C-0642-8E5A-C8CC7B86D327}" type="pres">
      <dgm:prSet presAssocID="{F97FE655-8F5E-456C-8283-D36F553E7851}" presName="spacer" presStyleCnt="0"/>
      <dgm:spPr/>
    </dgm:pt>
    <dgm:pt modelId="{DD4707A1-9F71-3C42-BD9D-B5B6BEF5795A}" type="pres">
      <dgm:prSet presAssocID="{41548CCE-8F17-4932-955A-72728569172E}" presName="parentText" presStyleLbl="node1" presStyleIdx="1" presStyleCnt="6">
        <dgm:presLayoutVars>
          <dgm:chMax val="0"/>
          <dgm:bulletEnabled val="1"/>
        </dgm:presLayoutVars>
      </dgm:prSet>
      <dgm:spPr/>
    </dgm:pt>
    <dgm:pt modelId="{AF04A305-11E3-6742-8F2D-0786122589F9}" type="pres">
      <dgm:prSet presAssocID="{F66DEBBC-FADF-4013-AD95-86F8E0C47364}" presName="spacer" presStyleCnt="0"/>
      <dgm:spPr/>
    </dgm:pt>
    <dgm:pt modelId="{A37D868C-E939-9E4A-96E8-B06773196188}" type="pres">
      <dgm:prSet presAssocID="{C21153A6-1051-4CC7-94E4-151CAAAC9338}" presName="parentText" presStyleLbl="node1" presStyleIdx="2" presStyleCnt="6">
        <dgm:presLayoutVars>
          <dgm:chMax val="0"/>
          <dgm:bulletEnabled val="1"/>
        </dgm:presLayoutVars>
      </dgm:prSet>
      <dgm:spPr/>
    </dgm:pt>
    <dgm:pt modelId="{DE2DE962-20B7-F145-8DFF-314A3FB41854}" type="pres">
      <dgm:prSet presAssocID="{24057037-0B55-4B0C-A21D-0D332C2A7F37}" presName="spacer" presStyleCnt="0"/>
      <dgm:spPr/>
    </dgm:pt>
    <dgm:pt modelId="{B85DEA3F-4A4E-5740-A9FB-D686B4205BA6}" type="pres">
      <dgm:prSet presAssocID="{1D4D1D10-B740-45E9-BAFA-D551A9DCD6FE}" presName="parentText" presStyleLbl="node1" presStyleIdx="3" presStyleCnt="6">
        <dgm:presLayoutVars>
          <dgm:chMax val="0"/>
          <dgm:bulletEnabled val="1"/>
        </dgm:presLayoutVars>
      </dgm:prSet>
      <dgm:spPr/>
    </dgm:pt>
    <dgm:pt modelId="{221AE4F6-9CAE-7F49-9D73-4F334EDF294D}" type="pres">
      <dgm:prSet presAssocID="{86F4C0DD-9B8D-4DF5-B79B-4038374A2CC4}" presName="spacer" presStyleCnt="0"/>
      <dgm:spPr/>
    </dgm:pt>
    <dgm:pt modelId="{27FC05C0-0B8B-A04C-99AF-435FBC9FFB35}" type="pres">
      <dgm:prSet presAssocID="{B6F30FBD-C040-4F45-994D-66D4A439AD16}" presName="parentText" presStyleLbl="node1" presStyleIdx="4" presStyleCnt="6">
        <dgm:presLayoutVars>
          <dgm:chMax val="0"/>
          <dgm:bulletEnabled val="1"/>
        </dgm:presLayoutVars>
      </dgm:prSet>
      <dgm:spPr/>
    </dgm:pt>
    <dgm:pt modelId="{8DAB8D4D-1DC5-764D-9C61-E7E44588CF57}" type="pres">
      <dgm:prSet presAssocID="{ABE3C6C7-B05F-48A2-A29E-7C13034B7227}" presName="spacer" presStyleCnt="0"/>
      <dgm:spPr/>
    </dgm:pt>
    <dgm:pt modelId="{AF420829-797E-284E-AD00-314946D37059}" type="pres">
      <dgm:prSet presAssocID="{1E3F3BFE-6C45-40BE-B6B5-7B055F093879}" presName="parentText" presStyleLbl="node1" presStyleIdx="5" presStyleCnt="6">
        <dgm:presLayoutVars>
          <dgm:chMax val="0"/>
          <dgm:bulletEnabled val="1"/>
        </dgm:presLayoutVars>
      </dgm:prSet>
      <dgm:spPr/>
    </dgm:pt>
  </dgm:ptLst>
  <dgm:cxnLst>
    <dgm:cxn modelId="{918EB808-594C-BA47-A773-11CB0E80B28B}" type="presOf" srcId="{A957FCA7-B59B-459B-94E2-C703404DE52F}" destId="{633D72C3-8B08-B548-BF57-44881806069A}" srcOrd="0" destOrd="0" presId="urn:microsoft.com/office/officeart/2005/8/layout/vList2"/>
    <dgm:cxn modelId="{D0A16E1E-19A8-4127-9380-C7C27E013D0F}" srcId="{56780C5F-23CB-4F4F-901D-2DA9E8E0B6F2}" destId="{41548CCE-8F17-4932-955A-72728569172E}" srcOrd="1" destOrd="0" parTransId="{1FD6E0B3-81A6-445A-85E0-E1DDD67644F3}" sibTransId="{F66DEBBC-FADF-4013-AD95-86F8E0C47364}"/>
    <dgm:cxn modelId="{AEF0B725-BB28-7C4C-894F-8CD14A050F1A}" type="presOf" srcId="{C21153A6-1051-4CC7-94E4-151CAAAC9338}" destId="{A37D868C-E939-9E4A-96E8-B06773196188}" srcOrd="0" destOrd="0" presId="urn:microsoft.com/office/officeart/2005/8/layout/vList2"/>
    <dgm:cxn modelId="{0F65EA4B-ECD6-6D44-9764-2D2D809665F6}" type="presOf" srcId="{B6F30FBD-C040-4F45-994D-66D4A439AD16}" destId="{27FC05C0-0B8B-A04C-99AF-435FBC9FFB35}" srcOrd="0" destOrd="0" presId="urn:microsoft.com/office/officeart/2005/8/layout/vList2"/>
    <dgm:cxn modelId="{84066B52-EE80-C142-B72B-139B062AC1CA}" type="presOf" srcId="{41548CCE-8F17-4932-955A-72728569172E}" destId="{DD4707A1-9F71-3C42-BD9D-B5B6BEF5795A}" srcOrd="0" destOrd="0" presId="urn:microsoft.com/office/officeart/2005/8/layout/vList2"/>
    <dgm:cxn modelId="{41B94C61-E5B1-814F-85CC-5670B1C00A99}" type="presOf" srcId="{56780C5F-23CB-4F4F-901D-2DA9E8E0B6F2}" destId="{E98FD0BE-8B3D-0446-89B4-180100DE85D5}" srcOrd="0" destOrd="0" presId="urn:microsoft.com/office/officeart/2005/8/layout/vList2"/>
    <dgm:cxn modelId="{2444FD74-DC62-4028-AF05-B5577BBBE4EC}" srcId="{56780C5F-23CB-4F4F-901D-2DA9E8E0B6F2}" destId="{1E3F3BFE-6C45-40BE-B6B5-7B055F093879}" srcOrd="5" destOrd="0" parTransId="{A54BD966-8D3B-419E-A853-ED921657AA9F}" sibTransId="{E8FA2BC3-1EE3-400E-8D5B-689F4156239C}"/>
    <dgm:cxn modelId="{6740E8AF-E764-43C8-92FA-CEE299E522E0}" srcId="{56780C5F-23CB-4F4F-901D-2DA9E8E0B6F2}" destId="{B6F30FBD-C040-4F45-994D-66D4A439AD16}" srcOrd="4" destOrd="0" parTransId="{9BB36390-3D90-4EDA-96A8-48A188D818A2}" sibTransId="{ABE3C6C7-B05F-48A2-A29E-7C13034B7227}"/>
    <dgm:cxn modelId="{8DF9B4BD-F48E-4B00-8B07-BE82FB375484}" srcId="{56780C5F-23CB-4F4F-901D-2DA9E8E0B6F2}" destId="{A957FCA7-B59B-459B-94E2-C703404DE52F}" srcOrd="0" destOrd="0" parTransId="{44262176-2990-49BD-9A20-FF5CFBCF5580}" sibTransId="{F97FE655-8F5E-456C-8283-D36F553E7851}"/>
    <dgm:cxn modelId="{D31036D7-B91D-42DD-967C-5DF4DFF3AB3E}" srcId="{56780C5F-23CB-4F4F-901D-2DA9E8E0B6F2}" destId="{1D4D1D10-B740-45E9-BAFA-D551A9DCD6FE}" srcOrd="3" destOrd="0" parTransId="{F01EF1B5-FCBD-48FD-A709-7BD4A7BEDA1F}" sibTransId="{86F4C0DD-9B8D-4DF5-B79B-4038374A2CC4}"/>
    <dgm:cxn modelId="{D3EE42DC-CC47-3042-BB32-99ACC451FDE2}" type="presOf" srcId="{1E3F3BFE-6C45-40BE-B6B5-7B055F093879}" destId="{AF420829-797E-284E-AD00-314946D37059}" srcOrd="0" destOrd="0" presId="urn:microsoft.com/office/officeart/2005/8/layout/vList2"/>
    <dgm:cxn modelId="{155C37E4-1A1F-4D10-B52B-BF82AC8786A3}" srcId="{56780C5F-23CB-4F4F-901D-2DA9E8E0B6F2}" destId="{C21153A6-1051-4CC7-94E4-151CAAAC9338}" srcOrd="2" destOrd="0" parTransId="{74E02851-BC73-48E7-9D44-D5AFD6391317}" sibTransId="{24057037-0B55-4B0C-A21D-0D332C2A7F37}"/>
    <dgm:cxn modelId="{611BB9F0-0722-8844-905D-A6C4DE48C8CE}" type="presOf" srcId="{1D4D1D10-B740-45E9-BAFA-D551A9DCD6FE}" destId="{B85DEA3F-4A4E-5740-A9FB-D686B4205BA6}" srcOrd="0" destOrd="0" presId="urn:microsoft.com/office/officeart/2005/8/layout/vList2"/>
    <dgm:cxn modelId="{A56C5B2F-D67A-6340-8034-AAFCB67AD541}" type="presParOf" srcId="{E98FD0BE-8B3D-0446-89B4-180100DE85D5}" destId="{633D72C3-8B08-B548-BF57-44881806069A}" srcOrd="0" destOrd="0" presId="urn:microsoft.com/office/officeart/2005/8/layout/vList2"/>
    <dgm:cxn modelId="{58AFDBC7-B265-D243-915D-6CB8221C516D}" type="presParOf" srcId="{E98FD0BE-8B3D-0446-89B4-180100DE85D5}" destId="{DF546E2C-5A2C-0642-8E5A-C8CC7B86D327}" srcOrd="1" destOrd="0" presId="urn:microsoft.com/office/officeart/2005/8/layout/vList2"/>
    <dgm:cxn modelId="{B66471A3-0DC7-0F4E-8755-21EAABCF5949}" type="presParOf" srcId="{E98FD0BE-8B3D-0446-89B4-180100DE85D5}" destId="{DD4707A1-9F71-3C42-BD9D-B5B6BEF5795A}" srcOrd="2" destOrd="0" presId="urn:microsoft.com/office/officeart/2005/8/layout/vList2"/>
    <dgm:cxn modelId="{C377E116-92E4-DE47-B0D6-27265E01E0AB}" type="presParOf" srcId="{E98FD0BE-8B3D-0446-89B4-180100DE85D5}" destId="{AF04A305-11E3-6742-8F2D-0786122589F9}" srcOrd="3" destOrd="0" presId="urn:microsoft.com/office/officeart/2005/8/layout/vList2"/>
    <dgm:cxn modelId="{03A53FDF-74FC-3D42-9C15-BB56D3D9CBF1}" type="presParOf" srcId="{E98FD0BE-8B3D-0446-89B4-180100DE85D5}" destId="{A37D868C-E939-9E4A-96E8-B06773196188}" srcOrd="4" destOrd="0" presId="urn:microsoft.com/office/officeart/2005/8/layout/vList2"/>
    <dgm:cxn modelId="{EEA6F578-E100-CD40-B1E2-2AFFFAB18039}" type="presParOf" srcId="{E98FD0BE-8B3D-0446-89B4-180100DE85D5}" destId="{DE2DE962-20B7-F145-8DFF-314A3FB41854}" srcOrd="5" destOrd="0" presId="urn:microsoft.com/office/officeart/2005/8/layout/vList2"/>
    <dgm:cxn modelId="{1502783F-E3D2-B647-A4B7-CA16511C8995}" type="presParOf" srcId="{E98FD0BE-8B3D-0446-89B4-180100DE85D5}" destId="{B85DEA3F-4A4E-5740-A9FB-D686B4205BA6}" srcOrd="6" destOrd="0" presId="urn:microsoft.com/office/officeart/2005/8/layout/vList2"/>
    <dgm:cxn modelId="{31049B16-0B86-B24C-A2AA-B83DE05324B5}" type="presParOf" srcId="{E98FD0BE-8B3D-0446-89B4-180100DE85D5}" destId="{221AE4F6-9CAE-7F49-9D73-4F334EDF294D}" srcOrd="7" destOrd="0" presId="urn:microsoft.com/office/officeart/2005/8/layout/vList2"/>
    <dgm:cxn modelId="{A8BF7E7D-B7A2-974D-8440-7B9D04FE3B73}" type="presParOf" srcId="{E98FD0BE-8B3D-0446-89B4-180100DE85D5}" destId="{27FC05C0-0B8B-A04C-99AF-435FBC9FFB35}" srcOrd="8" destOrd="0" presId="urn:microsoft.com/office/officeart/2005/8/layout/vList2"/>
    <dgm:cxn modelId="{CE0302EC-B78C-C54D-9A16-F362ECC771BA}" type="presParOf" srcId="{E98FD0BE-8B3D-0446-89B4-180100DE85D5}" destId="{8DAB8D4D-1DC5-764D-9C61-E7E44588CF57}" srcOrd="9" destOrd="0" presId="urn:microsoft.com/office/officeart/2005/8/layout/vList2"/>
    <dgm:cxn modelId="{1527AB2F-BAF4-F643-9CAC-10241ACF78BD}" type="presParOf" srcId="{E98FD0BE-8B3D-0446-89B4-180100DE85D5}" destId="{AF420829-797E-284E-AD00-314946D3705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B285CD1-9CAA-4353-80DC-6C224A3DB81A}" type="doc">
      <dgm:prSet loTypeId="urn:microsoft.com/office/officeart/2005/8/layout/vProcess5" loCatId="process" qsTypeId="urn:microsoft.com/office/officeart/2005/8/quickstyle/simple1" qsCatId="simple" csTypeId="urn:microsoft.com/office/officeart/2005/8/colors/colorful5" csCatId="colorful"/>
      <dgm:spPr/>
      <dgm:t>
        <a:bodyPr/>
        <a:lstStyle/>
        <a:p>
          <a:endParaRPr lang="en-US"/>
        </a:p>
      </dgm:t>
    </dgm:pt>
    <dgm:pt modelId="{1AAC3061-1CBC-47DF-A151-78C51B8E05AF}">
      <dgm:prSet/>
      <dgm:spPr/>
      <dgm:t>
        <a:bodyPr/>
        <a:lstStyle/>
        <a:p>
          <a:r>
            <a:rPr lang="en-US" b="1"/>
            <a:t>“Child adults” who have adult bodies but are emotionally at the child level of maturity will always appear ego-centric.</a:t>
          </a:r>
          <a:endParaRPr lang="en-US"/>
        </a:p>
      </dgm:t>
    </dgm:pt>
    <dgm:pt modelId="{BB19613A-171C-419E-A9B6-2EDCAB1DC6AD}" type="parTrans" cxnId="{A2250756-9502-4539-8AC6-1EA77317E611}">
      <dgm:prSet/>
      <dgm:spPr/>
      <dgm:t>
        <a:bodyPr/>
        <a:lstStyle/>
        <a:p>
          <a:endParaRPr lang="en-US"/>
        </a:p>
      </dgm:t>
    </dgm:pt>
    <dgm:pt modelId="{94DF4D17-E92C-4428-8407-45386B9E5B6F}" type="sibTrans" cxnId="{A2250756-9502-4539-8AC6-1EA77317E611}">
      <dgm:prSet/>
      <dgm:spPr/>
      <dgm:t>
        <a:bodyPr/>
        <a:lstStyle/>
        <a:p>
          <a:endParaRPr lang="en-US"/>
        </a:p>
      </dgm:t>
    </dgm:pt>
    <dgm:pt modelId="{B5675C0B-4653-44D3-8653-A640FEFE39DC}">
      <dgm:prSet/>
      <dgm:spPr/>
      <dgm:t>
        <a:bodyPr/>
        <a:lstStyle/>
        <a:p>
          <a:r>
            <a:rPr lang="en-US" b="1"/>
            <a:t>Taking care of self includes the ability to push through on difficult tasks. This requires developing patience and persistence and takes some guidance. </a:t>
          </a:r>
          <a:endParaRPr lang="en-US"/>
        </a:p>
      </dgm:t>
    </dgm:pt>
    <dgm:pt modelId="{42DC34ED-4A13-4E1E-923A-DDB303AC6F00}" type="parTrans" cxnId="{2EEAB55B-925F-411F-A3E9-4C961C329E46}">
      <dgm:prSet/>
      <dgm:spPr/>
      <dgm:t>
        <a:bodyPr/>
        <a:lstStyle/>
        <a:p>
          <a:endParaRPr lang="en-US"/>
        </a:p>
      </dgm:t>
    </dgm:pt>
    <dgm:pt modelId="{4F962ED8-CBFC-4173-948B-5D57E2543908}" type="sibTrans" cxnId="{2EEAB55B-925F-411F-A3E9-4C961C329E46}">
      <dgm:prSet/>
      <dgm:spPr/>
      <dgm:t>
        <a:bodyPr/>
        <a:lstStyle/>
        <a:p>
          <a:endParaRPr lang="en-US"/>
        </a:p>
      </dgm:t>
    </dgm:pt>
    <dgm:pt modelId="{04F3AECF-7F65-442C-8F1B-98951A3A292D}">
      <dgm:prSet/>
      <dgm:spPr/>
      <dgm:t>
        <a:bodyPr/>
        <a:lstStyle/>
        <a:p>
          <a:r>
            <a:rPr lang="en-US" b="1"/>
            <a:t>Unfortunately for all, there is a current “entitlement” trend in America. It erroneously suggests that if you are worthwhile, you will not have to do hard things. This misconception goes against all conventional wisdom and severely limits the development of maturity.</a:t>
          </a:r>
          <a:endParaRPr lang="en-US"/>
        </a:p>
      </dgm:t>
    </dgm:pt>
    <dgm:pt modelId="{BB1A9817-79EB-4403-AFCF-B65E252503D6}" type="parTrans" cxnId="{6DD06652-57BD-4F97-AB5A-28F0467C7072}">
      <dgm:prSet/>
      <dgm:spPr/>
      <dgm:t>
        <a:bodyPr/>
        <a:lstStyle/>
        <a:p>
          <a:endParaRPr lang="en-US"/>
        </a:p>
      </dgm:t>
    </dgm:pt>
    <dgm:pt modelId="{35CFCC80-7B24-48BC-AB79-4D3A0E724E56}" type="sibTrans" cxnId="{6DD06652-57BD-4F97-AB5A-28F0467C7072}">
      <dgm:prSet/>
      <dgm:spPr/>
      <dgm:t>
        <a:bodyPr/>
        <a:lstStyle/>
        <a:p>
          <a:endParaRPr lang="en-US"/>
        </a:p>
      </dgm:t>
    </dgm:pt>
    <dgm:pt modelId="{D0E1937D-09D3-E447-B083-5C527978F84D}" type="pres">
      <dgm:prSet presAssocID="{2B285CD1-9CAA-4353-80DC-6C224A3DB81A}" presName="outerComposite" presStyleCnt="0">
        <dgm:presLayoutVars>
          <dgm:chMax val="5"/>
          <dgm:dir/>
          <dgm:resizeHandles val="exact"/>
        </dgm:presLayoutVars>
      </dgm:prSet>
      <dgm:spPr/>
    </dgm:pt>
    <dgm:pt modelId="{86AA420D-72E1-B24A-BB4A-828BE49E0AFD}" type="pres">
      <dgm:prSet presAssocID="{2B285CD1-9CAA-4353-80DC-6C224A3DB81A}" presName="dummyMaxCanvas" presStyleCnt="0">
        <dgm:presLayoutVars/>
      </dgm:prSet>
      <dgm:spPr/>
    </dgm:pt>
    <dgm:pt modelId="{40AD36D2-8A92-7B43-9138-4DC61BF6AB78}" type="pres">
      <dgm:prSet presAssocID="{2B285CD1-9CAA-4353-80DC-6C224A3DB81A}" presName="ThreeNodes_1" presStyleLbl="node1" presStyleIdx="0" presStyleCnt="3">
        <dgm:presLayoutVars>
          <dgm:bulletEnabled val="1"/>
        </dgm:presLayoutVars>
      </dgm:prSet>
      <dgm:spPr/>
    </dgm:pt>
    <dgm:pt modelId="{873D3CB0-C775-874C-8612-269EE377B4B0}" type="pres">
      <dgm:prSet presAssocID="{2B285CD1-9CAA-4353-80DC-6C224A3DB81A}" presName="ThreeNodes_2" presStyleLbl="node1" presStyleIdx="1" presStyleCnt="3">
        <dgm:presLayoutVars>
          <dgm:bulletEnabled val="1"/>
        </dgm:presLayoutVars>
      </dgm:prSet>
      <dgm:spPr/>
    </dgm:pt>
    <dgm:pt modelId="{62714199-5E50-424D-B9E4-A53858DFF880}" type="pres">
      <dgm:prSet presAssocID="{2B285CD1-9CAA-4353-80DC-6C224A3DB81A}" presName="ThreeNodes_3" presStyleLbl="node1" presStyleIdx="2" presStyleCnt="3">
        <dgm:presLayoutVars>
          <dgm:bulletEnabled val="1"/>
        </dgm:presLayoutVars>
      </dgm:prSet>
      <dgm:spPr/>
    </dgm:pt>
    <dgm:pt modelId="{5335A1B2-F903-8A4B-B3E3-DB5C7CA43E48}" type="pres">
      <dgm:prSet presAssocID="{2B285CD1-9CAA-4353-80DC-6C224A3DB81A}" presName="ThreeConn_1-2" presStyleLbl="fgAccFollowNode1" presStyleIdx="0" presStyleCnt="2">
        <dgm:presLayoutVars>
          <dgm:bulletEnabled val="1"/>
        </dgm:presLayoutVars>
      </dgm:prSet>
      <dgm:spPr/>
    </dgm:pt>
    <dgm:pt modelId="{4E447967-7D43-8F4C-B538-B5E6FC3D8437}" type="pres">
      <dgm:prSet presAssocID="{2B285CD1-9CAA-4353-80DC-6C224A3DB81A}" presName="ThreeConn_2-3" presStyleLbl="fgAccFollowNode1" presStyleIdx="1" presStyleCnt="2">
        <dgm:presLayoutVars>
          <dgm:bulletEnabled val="1"/>
        </dgm:presLayoutVars>
      </dgm:prSet>
      <dgm:spPr/>
    </dgm:pt>
    <dgm:pt modelId="{10900580-470F-D546-8A89-92A650A7C07C}" type="pres">
      <dgm:prSet presAssocID="{2B285CD1-9CAA-4353-80DC-6C224A3DB81A}" presName="ThreeNodes_1_text" presStyleLbl="node1" presStyleIdx="2" presStyleCnt="3">
        <dgm:presLayoutVars>
          <dgm:bulletEnabled val="1"/>
        </dgm:presLayoutVars>
      </dgm:prSet>
      <dgm:spPr/>
    </dgm:pt>
    <dgm:pt modelId="{9E29706F-BE80-EF41-8C45-E21B84DE985C}" type="pres">
      <dgm:prSet presAssocID="{2B285CD1-9CAA-4353-80DC-6C224A3DB81A}" presName="ThreeNodes_2_text" presStyleLbl="node1" presStyleIdx="2" presStyleCnt="3">
        <dgm:presLayoutVars>
          <dgm:bulletEnabled val="1"/>
        </dgm:presLayoutVars>
      </dgm:prSet>
      <dgm:spPr/>
    </dgm:pt>
    <dgm:pt modelId="{162DE118-3F42-3144-87EB-9CE9973939E5}" type="pres">
      <dgm:prSet presAssocID="{2B285CD1-9CAA-4353-80DC-6C224A3DB81A}" presName="ThreeNodes_3_text" presStyleLbl="node1" presStyleIdx="2" presStyleCnt="3">
        <dgm:presLayoutVars>
          <dgm:bulletEnabled val="1"/>
        </dgm:presLayoutVars>
      </dgm:prSet>
      <dgm:spPr/>
    </dgm:pt>
  </dgm:ptLst>
  <dgm:cxnLst>
    <dgm:cxn modelId="{0BEAAC05-D35E-0842-81D1-2861C3C2418B}" type="presOf" srcId="{B5675C0B-4653-44D3-8653-A640FEFE39DC}" destId="{873D3CB0-C775-874C-8612-269EE377B4B0}" srcOrd="0" destOrd="0" presId="urn:microsoft.com/office/officeart/2005/8/layout/vProcess5"/>
    <dgm:cxn modelId="{57711C07-3A1F-1144-850C-4E32F4E49EE8}" type="presOf" srcId="{94DF4D17-E92C-4428-8407-45386B9E5B6F}" destId="{5335A1B2-F903-8A4B-B3E3-DB5C7CA43E48}" srcOrd="0" destOrd="0" presId="urn:microsoft.com/office/officeart/2005/8/layout/vProcess5"/>
    <dgm:cxn modelId="{38573B12-3CD5-1D45-B01D-A01ACC5A13F6}" type="presOf" srcId="{04F3AECF-7F65-442C-8F1B-98951A3A292D}" destId="{62714199-5E50-424D-B9E4-A53858DFF880}" srcOrd="0" destOrd="0" presId="urn:microsoft.com/office/officeart/2005/8/layout/vProcess5"/>
    <dgm:cxn modelId="{03796E1D-5C6C-BD47-99CC-05E8A0306DD1}" type="presOf" srcId="{1AAC3061-1CBC-47DF-A151-78C51B8E05AF}" destId="{40AD36D2-8A92-7B43-9138-4DC61BF6AB78}" srcOrd="0" destOrd="0" presId="urn:microsoft.com/office/officeart/2005/8/layout/vProcess5"/>
    <dgm:cxn modelId="{01FC782E-4857-8741-8230-1FB990954C31}" type="presOf" srcId="{4F962ED8-CBFC-4173-948B-5D57E2543908}" destId="{4E447967-7D43-8F4C-B538-B5E6FC3D8437}" srcOrd="0" destOrd="0" presId="urn:microsoft.com/office/officeart/2005/8/layout/vProcess5"/>
    <dgm:cxn modelId="{E976084F-D6DB-F64F-AF55-5E1675905349}" type="presOf" srcId="{2B285CD1-9CAA-4353-80DC-6C224A3DB81A}" destId="{D0E1937D-09D3-E447-B083-5C527978F84D}" srcOrd="0" destOrd="0" presId="urn:microsoft.com/office/officeart/2005/8/layout/vProcess5"/>
    <dgm:cxn modelId="{6DD06652-57BD-4F97-AB5A-28F0467C7072}" srcId="{2B285CD1-9CAA-4353-80DC-6C224A3DB81A}" destId="{04F3AECF-7F65-442C-8F1B-98951A3A292D}" srcOrd="2" destOrd="0" parTransId="{BB1A9817-79EB-4403-AFCF-B65E252503D6}" sibTransId="{35CFCC80-7B24-48BC-AB79-4D3A0E724E56}"/>
    <dgm:cxn modelId="{A2250756-9502-4539-8AC6-1EA77317E611}" srcId="{2B285CD1-9CAA-4353-80DC-6C224A3DB81A}" destId="{1AAC3061-1CBC-47DF-A151-78C51B8E05AF}" srcOrd="0" destOrd="0" parTransId="{BB19613A-171C-419E-A9B6-2EDCAB1DC6AD}" sibTransId="{94DF4D17-E92C-4428-8407-45386B9E5B6F}"/>
    <dgm:cxn modelId="{2EEAB55B-925F-411F-A3E9-4C961C329E46}" srcId="{2B285CD1-9CAA-4353-80DC-6C224A3DB81A}" destId="{B5675C0B-4653-44D3-8653-A640FEFE39DC}" srcOrd="1" destOrd="0" parTransId="{42DC34ED-4A13-4E1E-923A-DDB303AC6F00}" sibTransId="{4F962ED8-CBFC-4173-948B-5D57E2543908}"/>
    <dgm:cxn modelId="{19FA276E-0622-7B4C-B3DB-AA3FF734353E}" type="presOf" srcId="{1AAC3061-1CBC-47DF-A151-78C51B8E05AF}" destId="{10900580-470F-D546-8A89-92A650A7C07C}" srcOrd="1" destOrd="0" presId="urn:microsoft.com/office/officeart/2005/8/layout/vProcess5"/>
    <dgm:cxn modelId="{E6A844B9-72F3-BE4E-A2B7-D0D36575A40E}" type="presOf" srcId="{04F3AECF-7F65-442C-8F1B-98951A3A292D}" destId="{162DE118-3F42-3144-87EB-9CE9973939E5}" srcOrd="1" destOrd="0" presId="urn:microsoft.com/office/officeart/2005/8/layout/vProcess5"/>
    <dgm:cxn modelId="{7F1DF8EB-301F-9A4D-BBDA-6EB4CF827327}" type="presOf" srcId="{B5675C0B-4653-44D3-8653-A640FEFE39DC}" destId="{9E29706F-BE80-EF41-8C45-E21B84DE985C}" srcOrd="1" destOrd="0" presId="urn:microsoft.com/office/officeart/2005/8/layout/vProcess5"/>
    <dgm:cxn modelId="{13026BC6-A8E6-9047-B684-26724511DBB6}" type="presParOf" srcId="{D0E1937D-09D3-E447-B083-5C527978F84D}" destId="{86AA420D-72E1-B24A-BB4A-828BE49E0AFD}" srcOrd="0" destOrd="0" presId="urn:microsoft.com/office/officeart/2005/8/layout/vProcess5"/>
    <dgm:cxn modelId="{7029075B-8A5B-544E-85EC-1B8D44B4B0FA}" type="presParOf" srcId="{D0E1937D-09D3-E447-B083-5C527978F84D}" destId="{40AD36D2-8A92-7B43-9138-4DC61BF6AB78}" srcOrd="1" destOrd="0" presId="urn:microsoft.com/office/officeart/2005/8/layout/vProcess5"/>
    <dgm:cxn modelId="{89414D0E-F7C6-2149-B24F-0B5BE5D186E1}" type="presParOf" srcId="{D0E1937D-09D3-E447-B083-5C527978F84D}" destId="{873D3CB0-C775-874C-8612-269EE377B4B0}" srcOrd="2" destOrd="0" presId="urn:microsoft.com/office/officeart/2005/8/layout/vProcess5"/>
    <dgm:cxn modelId="{2B4CC864-A24E-194B-A303-65B4A1718866}" type="presParOf" srcId="{D0E1937D-09D3-E447-B083-5C527978F84D}" destId="{62714199-5E50-424D-B9E4-A53858DFF880}" srcOrd="3" destOrd="0" presId="urn:microsoft.com/office/officeart/2005/8/layout/vProcess5"/>
    <dgm:cxn modelId="{F5F3C3CD-E859-F143-93E1-0A94635380C1}" type="presParOf" srcId="{D0E1937D-09D3-E447-B083-5C527978F84D}" destId="{5335A1B2-F903-8A4B-B3E3-DB5C7CA43E48}" srcOrd="4" destOrd="0" presId="urn:microsoft.com/office/officeart/2005/8/layout/vProcess5"/>
    <dgm:cxn modelId="{F794ECD5-4834-6741-8243-BEC5BD383FF1}" type="presParOf" srcId="{D0E1937D-09D3-E447-B083-5C527978F84D}" destId="{4E447967-7D43-8F4C-B538-B5E6FC3D8437}" srcOrd="5" destOrd="0" presId="urn:microsoft.com/office/officeart/2005/8/layout/vProcess5"/>
    <dgm:cxn modelId="{569F01EA-EDCF-F145-B460-2C51007E8CAD}" type="presParOf" srcId="{D0E1937D-09D3-E447-B083-5C527978F84D}" destId="{10900580-470F-D546-8A89-92A650A7C07C}" srcOrd="6" destOrd="0" presId="urn:microsoft.com/office/officeart/2005/8/layout/vProcess5"/>
    <dgm:cxn modelId="{1DAE1FD2-DE3E-C54C-8CFA-B9EE13C69162}" type="presParOf" srcId="{D0E1937D-09D3-E447-B083-5C527978F84D}" destId="{9E29706F-BE80-EF41-8C45-E21B84DE985C}" srcOrd="7" destOrd="0" presId="urn:microsoft.com/office/officeart/2005/8/layout/vProcess5"/>
    <dgm:cxn modelId="{F5251321-4430-A647-BA57-FF95E9974B9F}" type="presParOf" srcId="{D0E1937D-09D3-E447-B083-5C527978F84D}" destId="{162DE118-3F42-3144-87EB-9CE9973939E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DAD016-43AC-42A7-8DCF-6C2EC6FD1700}"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532A12EF-BE52-4BDC-AD86-6C0B3A7852FC}">
      <dgm:prSet/>
      <dgm:spPr/>
      <dgm:t>
        <a:bodyPr/>
        <a:lstStyle/>
        <a:p>
          <a:r>
            <a:rPr lang="en-US" b="1"/>
            <a:t>Is self-centered, leaves others dissatisfied and frustrated.</a:t>
          </a:r>
          <a:endParaRPr lang="en-US"/>
        </a:p>
      </dgm:t>
    </dgm:pt>
    <dgm:pt modelId="{3F501BDD-DC4F-4C8E-AD91-E5608F33B51B}" type="parTrans" cxnId="{9FFAD180-E109-456A-8DF7-4DC512A2ED6D}">
      <dgm:prSet/>
      <dgm:spPr/>
      <dgm:t>
        <a:bodyPr/>
        <a:lstStyle/>
        <a:p>
          <a:endParaRPr lang="en-US"/>
        </a:p>
      </dgm:t>
    </dgm:pt>
    <dgm:pt modelId="{A9FF41F2-11BA-44D5-B3A5-B02EB2F2FD95}" type="sibTrans" cxnId="{9FFAD180-E109-456A-8DF7-4DC512A2ED6D}">
      <dgm:prSet/>
      <dgm:spPr/>
      <dgm:t>
        <a:bodyPr/>
        <a:lstStyle/>
        <a:p>
          <a:endParaRPr lang="en-US"/>
        </a:p>
      </dgm:t>
    </dgm:pt>
    <dgm:pt modelId="{1E950F00-8F4F-4D4B-A811-184920DE8B63}">
      <dgm:prSet/>
      <dgm:spPr/>
      <dgm:t>
        <a:bodyPr/>
        <a:lstStyle/>
        <a:p>
          <a:r>
            <a:rPr lang="en-US" b="1"/>
            <a:t>Conforms to peer pressure and participates in negative and destructive group activities.</a:t>
          </a:r>
          <a:endParaRPr lang="en-US"/>
        </a:p>
      </dgm:t>
    </dgm:pt>
    <dgm:pt modelId="{64293F37-4D12-4367-B65F-427EA0E0325B}" type="parTrans" cxnId="{C67CF2F1-4453-4890-8C2F-974F3524B5A1}">
      <dgm:prSet/>
      <dgm:spPr/>
      <dgm:t>
        <a:bodyPr/>
        <a:lstStyle/>
        <a:p>
          <a:endParaRPr lang="en-US"/>
        </a:p>
      </dgm:t>
    </dgm:pt>
    <dgm:pt modelId="{33A5CF61-1CF0-43EE-ADD5-1CFC748FD6ED}" type="sibTrans" cxnId="{C67CF2F1-4453-4890-8C2F-974F3524B5A1}">
      <dgm:prSet/>
      <dgm:spPr/>
      <dgm:t>
        <a:bodyPr/>
        <a:lstStyle/>
        <a:p>
          <a:endParaRPr lang="en-US"/>
        </a:p>
      </dgm:t>
    </dgm:pt>
    <dgm:pt modelId="{3AC2B23B-0E91-4EF7-A15F-C2DF899CBCF9}">
      <dgm:prSet/>
      <dgm:spPr/>
      <dgm:t>
        <a:bodyPr/>
        <a:lstStyle/>
        <a:p>
          <a:r>
            <a:rPr lang="en-US" b="1"/>
            <a:t>A loner with tendencies to isolate; excessive self importance.</a:t>
          </a:r>
          <a:endParaRPr lang="en-US"/>
        </a:p>
      </dgm:t>
    </dgm:pt>
    <dgm:pt modelId="{302D276C-0549-4A1C-9D29-B7875F35FBAB}" type="parTrans" cxnId="{ED4B14A0-FAD8-4667-ACBF-2149BFBBFF55}">
      <dgm:prSet/>
      <dgm:spPr/>
      <dgm:t>
        <a:bodyPr/>
        <a:lstStyle/>
        <a:p>
          <a:endParaRPr lang="en-US"/>
        </a:p>
      </dgm:t>
    </dgm:pt>
    <dgm:pt modelId="{2F176A51-8C97-42AB-9059-7AB5D32CB887}" type="sibTrans" cxnId="{ED4B14A0-FAD8-4667-ACBF-2149BFBBFF55}">
      <dgm:prSet/>
      <dgm:spPr/>
      <dgm:t>
        <a:bodyPr/>
        <a:lstStyle/>
        <a:p>
          <a:endParaRPr lang="en-US"/>
        </a:p>
      </dgm:t>
    </dgm:pt>
    <dgm:pt modelId="{1F380CE6-808E-4B4E-89FB-041060890D61}">
      <dgm:prSet/>
      <dgm:spPr/>
      <dgm:t>
        <a:bodyPr/>
        <a:lstStyle/>
        <a:p>
          <a:r>
            <a:rPr lang="en-US" b="1"/>
            <a:t>Is controlling, harmful, blaming, and unprotective to others.</a:t>
          </a:r>
          <a:endParaRPr lang="en-US"/>
        </a:p>
      </dgm:t>
    </dgm:pt>
    <dgm:pt modelId="{EF42E4AE-FE11-429E-816B-8D983F062C6D}" type="parTrans" cxnId="{2AA8D1CA-BC76-4A60-A0C2-77BC5B8AE2FC}">
      <dgm:prSet/>
      <dgm:spPr/>
      <dgm:t>
        <a:bodyPr/>
        <a:lstStyle/>
        <a:p>
          <a:endParaRPr lang="en-US"/>
        </a:p>
      </dgm:t>
    </dgm:pt>
    <dgm:pt modelId="{92C56601-91BB-4EF1-9416-98B15A40E77B}" type="sibTrans" cxnId="{2AA8D1CA-BC76-4A60-A0C2-77BC5B8AE2FC}">
      <dgm:prSet/>
      <dgm:spPr/>
      <dgm:t>
        <a:bodyPr/>
        <a:lstStyle/>
        <a:p>
          <a:endParaRPr lang="en-US"/>
        </a:p>
      </dgm:t>
    </dgm:pt>
    <dgm:pt modelId="{94E462A1-7D96-4EC8-A719-C5867CDE8485}">
      <dgm:prSet/>
      <dgm:spPr/>
      <dgm:t>
        <a:bodyPr/>
        <a:lstStyle/>
        <a:p>
          <a:r>
            <a:rPr lang="en-US" b="1"/>
            <a:t>Does not become a life-giving contributor to the community; is self-absorbed and uses others—drains society.</a:t>
          </a:r>
          <a:endParaRPr lang="en-US"/>
        </a:p>
      </dgm:t>
    </dgm:pt>
    <dgm:pt modelId="{D0CEEE16-3B76-4D7C-A784-5FE158778DD5}" type="parTrans" cxnId="{9DE455F2-53EB-45ED-9A53-8E3FE814DF8E}">
      <dgm:prSet/>
      <dgm:spPr/>
      <dgm:t>
        <a:bodyPr/>
        <a:lstStyle/>
        <a:p>
          <a:endParaRPr lang="en-US"/>
        </a:p>
      </dgm:t>
    </dgm:pt>
    <dgm:pt modelId="{143C087A-85E8-437C-8BD4-1CDCFC26177A}" type="sibTrans" cxnId="{9DE455F2-53EB-45ED-9A53-8E3FE814DF8E}">
      <dgm:prSet/>
      <dgm:spPr/>
      <dgm:t>
        <a:bodyPr/>
        <a:lstStyle/>
        <a:p>
          <a:endParaRPr lang="en-US"/>
        </a:p>
      </dgm:t>
    </dgm:pt>
    <dgm:pt modelId="{BCDCCC33-7171-47EC-B245-A4608E57AB02}">
      <dgm:prSet/>
      <dgm:spPr/>
      <dgm:t>
        <a:bodyPr/>
        <a:lstStyle/>
        <a:p>
          <a:r>
            <a:rPr lang="en-US" b="1"/>
            <a:t>Is driven to “play roles”, prove self to the world, get results, and seek approval.</a:t>
          </a:r>
          <a:endParaRPr lang="en-US"/>
        </a:p>
      </dgm:t>
    </dgm:pt>
    <dgm:pt modelId="{B91B8FEC-1267-4F2D-BFDE-4EDA9834D424}" type="parTrans" cxnId="{96147209-6A61-4394-98B5-C8D09018B31D}">
      <dgm:prSet/>
      <dgm:spPr/>
      <dgm:t>
        <a:bodyPr/>
        <a:lstStyle/>
        <a:p>
          <a:endParaRPr lang="en-US"/>
        </a:p>
      </dgm:t>
    </dgm:pt>
    <dgm:pt modelId="{54820702-8545-4BB1-AD32-7706B416CC4D}" type="sibTrans" cxnId="{96147209-6A61-4394-98B5-C8D09018B31D}">
      <dgm:prSet/>
      <dgm:spPr/>
      <dgm:t>
        <a:bodyPr/>
        <a:lstStyle/>
        <a:p>
          <a:endParaRPr lang="en-US"/>
        </a:p>
      </dgm:t>
    </dgm:pt>
    <dgm:pt modelId="{5EBE68DE-2172-D94F-83CD-559C239082A8}" type="pres">
      <dgm:prSet presAssocID="{65DAD016-43AC-42A7-8DCF-6C2EC6FD1700}" presName="diagram" presStyleCnt="0">
        <dgm:presLayoutVars>
          <dgm:dir/>
          <dgm:resizeHandles val="exact"/>
        </dgm:presLayoutVars>
      </dgm:prSet>
      <dgm:spPr/>
    </dgm:pt>
    <dgm:pt modelId="{9B443BD1-4A75-4941-AE79-627B94685F56}" type="pres">
      <dgm:prSet presAssocID="{532A12EF-BE52-4BDC-AD86-6C0B3A7852FC}" presName="node" presStyleLbl="node1" presStyleIdx="0" presStyleCnt="6">
        <dgm:presLayoutVars>
          <dgm:bulletEnabled val="1"/>
        </dgm:presLayoutVars>
      </dgm:prSet>
      <dgm:spPr/>
    </dgm:pt>
    <dgm:pt modelId="{3E481666-68AB-2D4C-A086-3EC99694A2EC}" type="pres">
      <dgm:prSet presAssocID="{A9FF41F2-11BA-44D5-B3A5-B02EB2F2FD95}" presName="sibTrans" presStyleCnt="0"/>
      <dgm:spPr/>
    </dgm:pt>
    <dgm:pt modelId="{65F2F917-AC20-D943-8B1C-A7BF1763F596}" type="pres">
      <dgm:prSet presAssocID="{1E950F00-8F4F-4D4B-A811-184920DE8B63}" presName="node" presStyleLbl="node1" presStyleIdx="1" presStyleCnt="6">
        <dgm:presLayoutVars>
          <dgm:bulletEnabled val="1"/>
        </dgm:presLayoutVars>
      </dgm:prSet>
      <dgm:spPr/>
    </dgm:pt>
    <dgm:pt modelId="{B2596436-D978-634D-B2CA-84B1788BA2A6}" type="pres">
      <dgm:prSet presAssocID="{33A5CF61-1CF0-43EE-ADD5-1CFC748FD6ED}" presName="sibTrans" presStyleCnt="0"/>
      <dgm:spPr/>
    </dgm:pt>
    <dgm:pt modelId="{9E21E07F-5BBE-A646-BD3C-13380894E8BE}" type="pres">
      <dgm:prSet presAssocID="{3AC2B23B-0E91-4EF7-A15F-C2DF899CBCF9}" presName="node" presStyleLbl="node1" presStyleIdx="2" presStyleCnt="6">
        <dgm:presLayoutVars>
          <dgm:bulletEnabled val="1"/>
        </dgm:presLayoutVars>
      </dgm:prSet>
      <dgm:spPr/>
    </dgm:pt>
    <dgm:pt modelId="{1F025A1A-0BDE-4F46-99D0-36EF28762E6B}" type="pres">
      <dgm:prSet presAssocID="{2F176A51-8C97-42AB-9059-7AB5D32CB887}" presName="sibTrans" presStyleCnt="0"/>
      <dgm:spPr/>
    </dgm:pt>
    <dgm:pt modelId="{E7C76900-0E84-B040-B049-B465F16C79AE}" type="pres">
      <dgm:prSet presAssocID="{1F380CE6-808E-4B4E-89FB-041060890D61}" presName="node" presStyleLbl="node1" presStyleIdx="3" presStyleCnt="6">
        <dgm:presLayoutVars>
          <dgm:bulletEnabled val="1"/>
        </dgm:presLayoutVars>
      </dgm:prSet>
      <dgm:spPr/>
    </dgm:pt>
    <dgm:pt modelId="{66C59A52-7A56-EA44-9B35-10F8ECAA06FF}" type="pres">
      <dgm:prSet presAssocID="{92C56601-91BB-4EF1-9416-98B15A40E77B}" presName="sibTrans" presStyleCnt="0"/>
      <dgm:spPr/>
    </dgm:pt>
    <dgm:pt modelId="{C5621BA1-A779-6B4D-AF82-E7DB8822574D}" type="pres">
      <dgm:prSet presAssocID="{94E462A1-7D96-4EC8-A719-C5867CDE8485}" presName="node" presStyleLbl="node1" presStyleIdx="4" presStyleCnt="6">
        <dgm:presLayoutVars>
          <dgm:bulletEnabled val="1"/>
        </dgm:presLayoutVars>
      </dgm:prSet>
      <dgm:spPr/>
    </dgm:pt>
    <dgm:pt modelId="{768F6B93-5BAE-B447-9B80-48E31C741C08}" type="pres">
      <dgm:prSet presAssocID="{143C087A-85E8-437C-8BD4-1CDCFC26177A}" presName="sibTrans" presStyleCnt="0"/>
      <dgm:spPr/>
    </dgm:pt>
    <dgm:pt modelId="{44E15A3C-8DA8-BB47-A126-7D7CDD761AE0}" type="pres">
      <dgm:prSet presAssocID="{BCDCCC33-7171-47EC-B245-A4608E57AB02}" presName="node" presStyleLbl="node1" presStyleIdx="5" presStyleCnt="6">
        <dgm:presLayoutVars>
          <dgm:bulletEnabled val="1"/>
        </dgm:presLayoutVars>
      </dgm:prSet>
      <dgm:spPr/>
    </dgm:pt>
  </dgm:ptLst>
  <dgm:cxnLst>
    <dgm:cxn modelId="{5A7AA908-C930-4246-95CA-9B8B3E10109D}" type="presOf" srcId="{532A12EF-BE52-4BDC-AD86-6C0B3A7852FC}" destId="{9B443BD1-4A75-4941-AE79-627B94685F56}" srcOrd="0" destOrd="0" presId="urn:microsoft.com/office/officeart/2005/8/layout/default"/>
    <dgm:cxn modelId="{96147209-6A61-4394-98B5-C8D09018B31D}" srcId="{65DAD016-43AC-42A7-8DCF-6C2EC6FD1700}" destId="{BCDCCC33-7171-47EC-B245-A4608E57AB02}" srcOrd="5" destOrd="0" parTransId="{B91B8FEC-1267-4F2D-BFDE-4EDA9834D424}" sibTransId="{54820702-8545-4BB1-AD32-7706B416CC4D}"/>
    <dgm:cxn modelId="{4BCD793A-D196-0F48-BEE6-D78A8B341728}" type="presOf" srcId="{BCDCCC33-7171-47EC-B245-A4608E57AB02}" destId="{44E15A3C-8DA8-BB47-A126-7D7CDD761AE0}" srcOrd="0" destOrd="0" presId="urn:microsoft.com/office/officeart/2005/8/layout/default"/>
    <dgm:cxn modelId="{429F015D-1953-2E4C-8973-A979E7C4595F}" type="presOf" srcId="{94E462A1-7D96-4EC8-A719-C5867CDE8485}" destId="{C5621BA1-A779-6B4D-AF82-E7DB8822574D}" srcOrd="0" destOrd="0" presId="urn:microsoft.com/office/officeart/2005/8/layout/default"/>
    <dgm:cxn modelId="{9FFAD180-E109-456A-8DF7-4DC512A2ED6D}" srcId="{65DAD016-43AC-42A7-8DCF-6C2EC6FD1700}" destId="{532A12EF-BE52-4BDC-AD86-6C0B3A7852FC}" srcOrd="0" destOrd="0" parTransId="{3F501BDD-DC4F-4C8E-AD91-E5608F33B51B}" sibTransId="{A9FF41F2-11BA-44D5-B3A5-B02EB2F2FD95}"/>
    <dgm:cxn modelId="{B1C1888E-E425-F44C-9330-538A6A414D02}" type="presOf" srcId="{3AC2B23B-0E91-4EF7-A15F-C2DF899CBCF9}" destId="{9E21E07F-5BBE-A646-BD3C-13380894E8BE}" srcOrd="0" destOrd="0" presId="urn:microsoft.com/office/officeart/2005/8/layout/default"/>
    <dgm:cxn modelId="{ED4B14A0-FAD8-4667-ACBF-2149BFBBFF55}" srcId="{65DAD016-43AC-42A7-8DCF-6C2EC6FD1700}" destId="{3AC2B23B-0E91-4EF7-A15F-C2DF899CBCF9}" srcOrd="2" destOrd="0" parTransId="{302D276C-0549-4A1C-9D29-B7875F35FBAB}" sibTransId="{2F176A51-8C97-42AB-9059-7AB5D32CB887}"/>
    <dgm:cxn modelId="{F1C358AF-225D-6442-B175-D2BDF323EF55}" type="presOf" srcId="{1F380CE6-808E-4B4E-89FB-041060890D61}" destId="{E7C76900-0E84-B040-B049-B465F16C79AE}" srcOrd="0" destOrd="0" presId="urn:microsoft.com/office/officeart/2005/8/layout/default"/>
    <dgm:cxn modelId="{DF996DB0-90EF-164D-AF07-13B1A0AF91FB}" type="presOf" srcId="{1E950F00-8F4F-4D4B-A811-184920DE8B63}" destId="{65F2F917-AC20-D943-8B1C-A7BF1763F596}" srcOrd="0" destOrd="0" presId="urn:microsoft.com/office/officeart/2005/8/layout/default"/>
    <dgm:cxn modelId="{2AA8D1CA-BC76-4A60-A0C2-77BC5B8AE2FC}" srcId="{65DAD016-43AC-42A7-8DCF-6C2EC6FD1700}" destId="{1F380CE6-808E-4B4E-89FB-041060890D61}" srcOrd="3" destOrd="0" parTransId="{EF42E4AE-FE11-429E-816B-8D983F062C6D}" sibTransId="{92C56601-91BB-4EF1-9416-98B15A40E77B}"/>
    <dgm:cxn modelId="{C67CF2F1-4453-4890-8C2F-974F3524B5A1}" srcId="{65DAD016-43AC-42A7-8DCF-6C2EC6FD1700}" destId="{1E950F00-8F4F-4D4B-A811-184920DE8B63}" srcOrd="1" destOrd="0" parTransId="{64293F37-4D12-4367-B65F-427EA0E0325B}" sibTransId="{33A5CF61-1CF0-43EE-ADD5-1CFC748FD6ED}"/>
    <dgm:cxn modelId="{9DE455F2-53EB-45ED-9A53-8E3FE814DF8E}" srcId="{65DAD016-43AC-42A7-8DCF-6C2EC6FD1700}" destId="{94E462A1-7D96-4EC8-A719-C5867CDE8485}" srcOrd="4" destOrd="0" parTransId="{D0CEEE16-3B76-4D7C-A784-5FE158778DD5}" sibTransId="{143C087A-85E8-437C-8BD4-1CDCFC26177A}"/>
    <dgm:cxn modelId="{B4CAE3F7-BD76-A047-869D-9EB9DF937478}" type="presOf" srcId="{65DAD016-43AC-42A7-8DCF-6C2EC6FD1700}" destId="{5EBE68DE-2172-D94F-83CD-559C239082A8}" srcOrd="0" destOrd="0" presId="urn:microsoft.com/office/officeart/2005/8/layout/default"/>
    <dgm:cxn modelId="{193B6FF4-8A7F-1C46-AABB-90C08A9B75FA}" type="presParOf" srcId="{5EBE68DE-2172-D94F-83CD-559C239082A8}" destId="{9B443BD1-4A75-4941-AE79-627B94685F56}" srcOrd="0" destOrd="0" presId="urn:microsoft.com/office/officeart/2005/8/layout/default"/>
    <dgm:cxn modelId="{207F9330-42DD-9C4B-84B9-D082D47614B5}" type="presParOf" srcId="{5EBE68DE-2172-D94F-83CD-559C239082A8}" destId="{3E481666-68AB-2D4C-A086-3EC99694A2EC}" srcOrd="1" destOrd="0" presId="urn:microsoft.com/office/officeart/2005/8/layout/default"/>
    <dgm:cxn modelId="{041B7B4E-54DD-4848-8858-ED9B2B7E298B}" type="presParOf" srcId="{5EBE68DE-2172-D94F-83CD-559C239082A8}" destId="{65F2F917-AC20-D943-8B1C-A7BF1763F596}" srcOrd="2" destOrd="0" presId="urn:microsoft.com/office/officeart/2005/8/layout/default"/>
    <dgm:cxn modelId="{DE75C370-69CB-1649-B0D7-365BCE5682E1}" type="presParOf" srcId="{5EBE68DE-2172-D94F-83CD-559C239082A8}" destId="{B2596436-D978-634D-B2CA-84B1788BA2A6}" srcOrd="3" destOrd="0" presId="urn:microsoft.com/office/officeart/2005/8/layout/default"/>
    <dgm:cxn modelId="{5DC33A47-8AD6-5746-BE45-4ECF4DA50E7D}" type="presParOf" srcId="{5EBE68DE-2172-D94F-83CD-559C239082A8}" destId="{9E21E07F-5BBE-A646-BD3C-13380894E8BE}" srcOrd="4" destOrd="0" presId="urn:microsoft.com/office/officeart/2005/8/layout/default"/>
    <dgm:cxn modelId="{319F7F3E-4182-BE48-9EC6-8EF75252FA5D}" type="presParOf" srcId="{5EBE68DE-2172-D94F-83CD-559C239082A8}" destId="{1F025A1A-0BDE-4F46-99D0-36EF28762E6B}" srcOrd="5" destOrd="0" presId="urn:microsoft.com/office/officeart/2005/8/layout/default"/>
    <dgm:cxn modelId="{73047E9B-4415-4645-9BAD-A3A3FF37A5AD}" type="presParOf" srcId="{5EBE68DE-2172-D94F-83CD-559C239082A8}" destId="{E7C76900-0E84-B040-B049-B465F16C79AE}" srcOrd="6" destOrd="0" presId="urn:microsoft.com/office/officeart/2005/8/layout/default"/>
    <dgm:cxn modelId="{2E2E4869-B5BA-BF46-B7FA-B22AFE83D45D}" type="presParOf" srcId="{5EBE68DE-2172-D94F-83CD-559C239082A8}" destId="{66C59A52-7A56-EA44-9B35-10F8ECAA06FF}" srcOrd="7" destOrd="0" presId="urn:microsoft.com/office/officeart/2005/8/layout/default"/>
    <dgm:cxn modelId="{13EDE779-521E-F94F-B225-7DEF6FB28BA0}" type="presParOf" srcId="{5EBE68DE-2172-D94F-83CD-559C239082A8}" destId="{C5621BA1-A779-6B4D-AF82-E7DB8822574D}" srcOrd="8" destOrd="0" presId="urn:microsoft.com/office/officeart/2005/8/layout/default"/>
    <dgm:cxn modelId="{A8FF51DA-6268-CF43-8758-1BB6FF703FAC}" type="presParOf" srcId="{5EBE68DE-2172-D94F-83CD-559C239082A8}" destId="{768F6B93-5BAE-B447-9B80-48E31C741C08}" srcOrd="9" destOrd="0" presId="urn:microsoft.com/office/officeart/2005/8/layout/default"/>
    <dgm:cxn modelId="{07BDCAC0-6942-EB41-9FED-672FF3001EE1}" type="presParOf" srcId="{5EBE68DE-2172-D94F-83CD-559C239082A8}" destId="{44E15A3C-8DA8-BB47-A126-7D7CDD761AE0}"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135250B-CB1D-46CE-A580-C0906E218884}" type="doc">
      <dgm:prSet loTypeId="urn:microsoft.com/office/officeart/2005/8/layout/process1" loCatId="process" qsTypeId="urn:microsoft.com/office/officeart/2005/8/quickstyle/simple1" qsCatId="simple" csTypeId="urn:microsoft.com/office/officeart/2005/8/colors/colorful1" csCatId="colorful"/>
      <dgm:spPr/>
      <dgm:t>
        <a:bodyPr/>
        <a:lstStyle/>
        <a:p>
          <a:endParaRPr lang="en-US"/>
        </a:p>
      </dgm:t>
    </dgm:pt>
    <dgm:pt modelId="{81A33CCB-1402-4202-A2ED-D85FA094E045}">
      <dgm:prSet/>
      <dgm:spPr/>
      <dgm:t>
        <a:bodyPr/>
        <a:lstStyle/>
        <a:p>
          <a:r>
            <a:rPr lang="en-US" b="1" dirty="0"/>
            <a:t>When people with adult bodies are functioning below the adult level of maturity, you will know because in the end your interactions with them will never feel mutual. You will go away feeling like in order to maintain a relationship with them you will always need to give more, listen more, or tolerate more than they would ever be wiling to do for you.</a:t>
          </a:r>
          <a:endParaRPr lang="en-US" dirty="0"/>
        </a:p>
      </dgm:t>
    </dgm:pt>
    <dgm:pt modelId="{F3B5CB6B-576C-4751-B7FF-591A8932D107}" type="parTrans" cxnId="{7A8DA96E-02C9-491C-B7B7-217B2985AEB4}">
      <dgm:prSet/>
      <dgm:spPr/>
      <dgm:t>
        <a:bodyPr/>
        <a:lstStyle/>
        <a:p>
          <a:endParaRPr lang="en-US"/>
        </a:p>
      </dgm:t>
    </dgm:pt>
    <dgm:pt modelId="{EECB67FA-DF57-4FEA-97B5-DF9571671EB2}" type="sibTrans" cxnId="{7A8DA96E-02C9-491C-B7B7-217B2985AEB4}">
      <dgm:prSet/>
      <dgm:spPr/>
      <dgm:t>
        <a:bodyPr/>
        <a:lstStyle/>
        <a:p>
          <a:endParaRPr lang="en-US"/>
        </a:p>
      </dgm:t>
    </dgm:pt>
    <dgm:pt modelId="{FCE45174-83D6-4B7D-968D-73080B007C27}">
      <dgm:prSet/>
      <dgm:spPr/>
      <dgm:t>
        <a:bodyPr/>
        <a:lstStyle/>
        <a:p>
          <a:r>
            <a:rPr lang="en-US" b="1" dirty="0"/>
            <a:t>Adults know how to remain stable in difficult situations and can return self and others to joy. People who cannot do this will either avoid, escape, or get stuck in certain emotions, crippling many of their endeavors and relationships. </a:t>
          </a:r>
          <a:endParaRPr lang="en-US" dirty="0"/>
        </a:p>
      </dgm:t>
    </dgm:pt>
    <dgm:pt modelId="{9D6EE2B0-E2E1-4D4D-806B-9402AF27E81E}" type="parTrans" cxnId="{327BAF40-3067-413B-AB23-C3C0BAEB8877}">
      <dgm:prSet/>
      <dgm:spPr/>
      <dgm:t>
        <a:bodyPr/>
        <a:lstStyle/>
        <a:p>
          <a:endParaRPr lang="en-US"/>
        </a:p>
      </dgm:t>
    </dgm:pt>
    <dgm:pt modelId="{F9E78958-FB70-4E7E-8593-913C2554CADA}" type="sibTrans" cxnId="{327BAF40-3067-413B-AB23-C3C0BAEB8877}">
      <dgm:prSet/>
      <dgm:spPr/>
      <dgm:t>
        <a:bodyPr/>
        <a:lstStyle/>
        <a:p>
          <a:endParaRPr lang="en-US"/>
        </a:p>
      </dgm:t>
    </dgm:pt>
    <dgm:pt modelId="{4E0D1B1E-5F24-4BA0-96F7-9C3491CD43EC}">
      <dgm:prSet/>
      <dgm:spPr/>
      <dgm:t>
        <a:bodyPr/>
        <a:lstStyle/>
        <a:p>
          <a:r>
            <a:rPr lang="en-US" b="1" dirty="0"/>
            <a:t>Examples: If I avoid anger, it eventually explodes into rage. If I get stuck in shame and failure, I may become depressed or even suicidal. And if I escape pain and rejection by doing drugs or having a sordid affair, I’ve only increased my misery and suffering.</a:t>
          </a:r>
          <a:endParaRPr lang="en-US" dirty="0"/>
        </a:p>
      </dgm:t>
    </dgm:pt>
    <dgm:pt modelId="{021D96CA-CD02-4DFA-AA3E-A0AA09A9A168}" type="parTrans" cxnId="{FD5A599B-27EC-447B-A7A0-D38D2A70B5AE}">
      <dgm:prSet/>
      <dgm:spPr/>
      <dgm:t>
        <a:bodyPr/>
        <a:lstStyle/>
        <a:p>
          <a:endParaRPr lang="en-US"/>
        </a:p>
      </dgm:t>
    </dgm:pt>
    <dgm:pt modelId="{C67E60F8-B6D5-4B29-B4B0-C3B77FC7DF4C}" type="sibTrans" cxnId="{FD5A599B-27EC-447B-A7A0-D38D2A70B5AE}">
      <dgm:prSet/>
      <dgm:spPr/>
      <dgm:t>
        <a:bodyPr/>
        <a:lstStyle/>
        <a:p>
          <a:endParaRPr lang="en-US"/>
        </a:p>
      </dgm:t>
    </dgm:pt>
    <dgm:pt modelId="{54893948-2385-3140-8510-820C56164AA8}" type="pres">
      <dgm:prSet presAssocID="{B135250B-CB1D-46CE-A580-C0906E218884}" presName="Name0" presStyleCnt="0">
        <dgm:presLayoutVars>
          <dgm:dir/>
          <dgm:resizeHandles val="exact"/>
        </dgm:presLayoutVars>
      </dgm:prSet>
      <dgm:spPr/>
    </dgm:pt>
    <dgm:pt modelId="{51C26339-198C-CF48-95E3-94201A6CD485}" type="pres">
      <dgm:prSet presAssocID="{81A33CCB-1402-4202-A2ED-D85FA094E045}" presName="node" presStyleLbl="node1" presStyleIdx="0" presStyleCnt="3">
        <dgm:presLayoutVars>
          <dgm:bulletEnabled val="1"/>
        </dgm:presLayoutVars>
      </dgm:prSet>
      <dgm:spPr/>
    </dgm:pt>
    <dgm:pt modelId="{C5755D81-9C1D-344B-8EF0-5D8FC26642F8}" type="pres">
      <dgm:prSet presAssocID="{EECB67FA-DF57-4FEA-97B5-DF9571671EB2}" presName="sibTrans" presStyleLbl="sibTrans2D1" presStyleIdx="0" presStyleCnt="2"/>
      <dgm:spPr/>
    </dgm:pt>
    <dgm:pt modelId="{E354D15C-3642-CE4F-AE62-52ED78D27F78}" type="pres">
      <dgm:prSet presAssocID="{EECB67FA-DF57-4FEA-97B5-DF9571671EB2}" presName="connectorText" presStyleLbl="sibTrans2D1" presStyleIdx="0" presStyleCnt="2"/>
      <dgm:spPr/>
    </dgm:pt>
    <dgm:pt modelId="{C14A63D8-293E-F746-B8DC-D243A938CEB2}" type="pres">
      <dgm:prSet presAssocID="{FCE45174-83D6-4B7D-968D-73080B007C27}" presName="node" presStyleLbl="node1" presStyleIdx="1" presStyleCnt="3">
        <dgm:presLayoutVars>
          <dgm:bulletEnabled val="1"/>
        </dgm:presLayoutVars>
      </dgm:prSet>
      <dgm:spPr/>
    </dgm:pt>
    <dgm:pt modelId="{93C70B0A-4272-5B4C-8FDB-E35F507334FA}" type="pres">
      <dgm:prSet presAssocID="{F9E78958-FB70-4E7E-8593-913C2554CADA}" presName="sibTrans" presStyleLbl="sibTrans2D1" presStyleIdx="1" presStyleCnt="2"/>
      <dgm:spPr/>
    </dgm:pt>
    <dgm:pt modelId="{A5EE06B4-6DAA-E148-87C8-EB29FA06A277}" type="pres">
      <dgm:prSet presAssocID="{F9E78958-FB70-4E7E-8593-913C2554CADA}" presName="connectorText" presStyleLbl="sibTrans2D1" presStyleIdx="1" presStyleCnt="2"/>
      <dgm:spPr/>
    </dgm:pt>
    <dgm:pt modelId="{EED7F87A-1D5C-D34E-9A0C-B5E74C16091E}" type="pres">
      <dgm:prSet presAssocID="{4E0D1B1E-5F24-4BA0-96F7-9C3491CD43EC}" presName="node" presStyleLbl="node1" presStyleIdx="2" presStyleCnt="3" custLinFactNeighborX="-2227" custLinFactNeighborY="1944">
        <dgm:presLayoutVars>
          <dgm:bulletEnabled val="1"/>
        </dgm:presLayoutVars>
      </dgm:prSet>
      <dgm:spPr/>
    </dgm:pt>
  </dgm:ptLst>
  <dgm:cxnLst>
    <dgm:cxn modelId="{12E81E1D-97A8-724B-A2EB-655AF7D61D8D}" type="presOf" srcId="{81A33CCB-1402-4202-A2ED-D85FA094E045}" destId="{51C26339-198C-CF48-95E3-94201A6CD485}" srcOrd="0" destOrd="0" presId="urn:microsoft.com/office/officeart/2005/8/layout/process1"/>
    <dgm:cxn modelId="{15E30E30-265F-3B41-94F5-9BA2BFB8B79F}" type="presOf" srcId="{EECB67FA-DF57-4FEA-97B5-DF9571671EB2}" destId="{C5755D81-9C1D-344B-8EF0-5D8FC26642F8}" srcOrd="0" destOrd="0" presId="urn:microsoft.com/office/officeart/2005/8/layout/process1"/>
    <dgm:cxn modelId="{327BAF40-3067-413B-AB23-C3C0BAEB8877}" srcId="{B135250B-CB1D-46CE-A580-C0906E218884}" destId="{FCE45174-83D6-4B7D-968D-73080B007C27}" srcOrd="1" destOrd="0" parTransId="{9D6EE2B0-E2E1-4D4D-806B-9402AF27E81E}" sibTransId="{F9E78958-FB70-4E7E-8593-913C2554CADA}"/>
    <dgm:cxn modelId="{57D11D4B-8AF3-E741-A745-D076A3988897}" type="presOf" srcId="{B135250B-CB1D-46CE-A580-C0906E218884}" destId="{54893948-2385-3140-8510-820C56164AA8}" srcOrd="0" destOrd="0" presId="urn:microsoft.com/office/officeart/2005/8/layout/process1"/>
    <dgm:cxn modelId="{7A8DA96E-02C9-491C-B7B7-217B2985AEB4}" srcId="{B135250B-CB1D-46CE-A580-C0906E218884}" destId="{81A33CCB-1402-4202-A2ED-D85FA094E045}" srcOrd="0" destOrd="0" parTransId="{F3B5CB6B-576C-4751-B7FF-591A8932D107}" sibTransId="{EECB67FA-DF57-4FEA-97B5-DF9571671EB2}"/>
    <dgm:cxn modelId="{6D338272-C754-EE4D-A846-72AF6D93EB77}" type="presOf" srcId="{4E0D1B1E-5F24-4BA0-96F7-9C3491CD43EC}" destId="{EED7F87A-1D5C-D34E-9A0C-B5E74C16091E}" srcOrd="0" destOrd="0" presId="urn:microsoft.com/office/officeart/2005/8/layout/process1"/>
    <dgm:cxn modelId="{1B65F576-80C7-A94F-BB0B-28FD60C05E7C}" type="presOf" srcId="{EECB67FA-DF57-4FEA-97B5-DF9571671EB2}" destId="{E354D15C-3642-CE4F-AE62-52ED78D27F78}" srcOrd="1" destOrd="0" presId="urn:microsoft.com/office/officeart/2005/8/layout/process1"/>
    <dgm:cxn modelId="{FEAFC78F-18E2-7A49-BBC3-6A4F5567A006}" type="presOf" srcId="{F9E78958-FB70-4E7E-8593-913C2554CADA}" destId="{93C70B0A-4272-5B4C-8FDB-E35F507334FA}" srcOrd="0" destOrd="0" presId="urn:microsoft.com/office/officeart/2005/8/layout/process1"/>
    <dgm:cxn modelId="{FD5A599B-27EC-447B-A7A0-D38D2A70B5AE}" srcId="{B135250B-CB1D-46CE-A580-C0906E218884}" destId="{4E0D1B1E-5F24-4BA0-96F7-9C3491CD43EC}" srcOrd="2" destOrd="0" parTransId="{021D96CA-CD02-4DFA-AA3E-A0AA09A9A168}" sibTransId="{C67E60F8-B6D5-4B29-B4B0-C3B77FC7DF4C}"/>
    <dgm:cxn modelId="{9ED910B5-C506-AE47-B9AD-F771F2E6CF14}" type="presOf" srcId="{F9E78958-FB70-4E7E-8593-913C2554CADA}" destId="{A5EE06B4-6DAA-E148-87C8-EB29FA06A277}" srcOrd="1" destOrd="0" presId="urn:microsoft.com/office/officeart/2005/8/layout/process1"/>
    <dgm:cxn modelId="{155F7AE9-55B1-A842-8B83-7900A8FB79D8}" type="presOf" srcId="{FCE45174-83D6-4B7D-968D-73080B007C27}" destId="{C14A63D8-293E-F746-B8DC-D243A938CEB2}" srcOrd="0" destOrd="0" presId="urn:microsoft.com/office/officeart/2005/8/layout/process1"/>
    <dgm:cxn modelId="{19CBF1A6-6B32-0D4C-89A1-AFE259E88CE7}" type="presParOf" srcId="{54893948-2385-3140-8510-820C56164AA8}" destId="{51C26339-198C-CF48-95E3-94201A6CD485}" srcOrd="0" destOrd="0" presId="urn:microsoft.com/office/officeart/2005/8/layout/process1"/>
    <dgm:cxn modelId="{B099B0E6-9341-6746-97B2-C9B5594F621A}" type="presParOf" srcId="{54893948-2385-3140-8510-820C56164AA8}" destId="{C5755D81-9C1D-344B-8EF0-5D8FC26642F8}" srcOrd="1" destOrd="0" presId="urn:microsoft.com/office/officeart/2005/8/layout/process1"/>
    <dgm:cxn modelId="{329DBCA1-29F9-8648-8316-651948C43008}" type="presParOf" srcId="{C5755D81-9C1D-344B-8EF0-5D8FC26642F8}" destId="{E354D15C-3642-CE4F-AE62-52ED78D27F78}" srcOrd="0" destOrd="0" presId="urn:microsoft.com/office/officeart/2005/8/layout/process1"/>
    <dgm:cxn modelId="{08A73734-0656-6C4F-BE95-48FF2F9F401A}" type="presParOf" srcId="{54893948-2385-3140-8510-820C56164AA8}" destId="{C14A63D8-293E-F746-B8DC-D243A938CEB2}" srcOrd="2" destOrd="0" presId="urn:microsoft.com/office/officeart/2005/8/layout/process1"/>
    <dgm:cxn modelId="{CF25B1AD-862A-0D45-97EA-7C5B5F74760E}" type="presParOf" srcId="{54893948-2385-3140-8510-820C56164AA8}" destId="{93C70B0A-4272-5B4C-8FDB-E35F507334FA}" srcOrd="3" destOrd="0" presId="urn:microsoft.com/office/officeart/2005/8/layout/process1"/>
    <dgm:cxn modelId="{1801AC85-55A0-4945-9401-26F35CB8A56C}" type="presParOf" srcId="{93C70B0A-4272-5B4C-8FDB-E35F507334FA}" destId="{A5EE06B4-6DAA-E148-87C8-EB29FA06A277}" srcOrd="0" destOrd="0" presId="urn:microsoft.com/office/officeart/2005/8/layout/process1"/>
    <dgm:cxn modelId="{5E2EC14C-BA92-E142-92B5-2D222443B8B8}" type="presParOf" srcId="{54893948-2385-3140-8510-820C56164AA8}" destId="{EED7F87A-1D5C-D34E-9A0C-B5E74C16091E}"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A266595-BFAF-4D13-A89E-E3FE35484B5D}"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79DA6893-B941-49AA-B08F-A1F245DEA670}">
      <dgm:prSet/>
      <dgm:spPr/>
      <dgm:t>
        <a:bodyPr/>
        <a:lstStyle/>
        <a:p>
          <a:r>
            <a:rPr lang="en-US" b="1" dirty="0"/>
            <a:t>Family members are 1) at risk, 2) deprived, and 3) feel worthless or unimportant.</a:t>
          </a:r>
          <a:endParaRPr lang="en-US" dirty="0"/>
        </a:p>
      </dgm:t>
    </dgm:pt>
    <dgm:pt modelId="{9FF888BE-217B-4417-9384-82F7A0635CF8}" type="parTrans" cxnId="{5A789B3C-80C1-40F2-BD75-869430AA8487}">
      <dgm:prSet/>
      <dgm:spPr/>
      <dgm:t>
        <a:bodyPr/>
        <a:lstStyle/>
        <a:p>
          <a:endParaRPr lang="en-US"/>
        </a:p>
      </dgm:t>
    </dgm:pt>
    <dgm:pt modelId="{155FA280-0A5F-444C-B142-67BB641ECF32}" type="sibTrans" cxnId="{5A789B3C-80C1-40F2-BD75-869430AA8487}">
      <dgm:prSet/>
      <dgm:spPr/>
      <dgm:t>
        <a:bodyPr/>
        <a:lstStyle/>
        <a:p>
          <a:endParaRPr lang="en-US"/>
        </a:p>
      </dgm:t>
    </dgm:pt>
    <dgm:pt modelId="{75FEFABE-7050-4943-922A-05EEBE97CA9C}">
      <dgm:prSet/>
      <dgm:spPr/>
      <dgm:t>
        <a:bodyPr/>
        <a:lstStyle/>
        <a:p>
          <a:r>
            <a:rPr lang="en-US" b="1" dirty="0"/>
            <a:t>Children have to care for parents which is impossible and leads to child abuse/neglect and/or “parentified” children which blocks instead of facilitating their maturity.</a:t>
          </a:r>
          <a:endParaRPr lang="en-US" dirty="0"/>
        </a:p>
      </dgm:t>
    </dgm:pt>
    <dgm:pt modelId="{2039CB3C-0C8F-401F-88A7-717467DCFF99}" type="parTrans" cxnId="{8F618A8B-ED0D-4A5C-9B2E-1BB8B4E0F544}">
      <dgm:prSet/>
      <dgm:spPr/>
      <dgm:t>
        <a:bodyPr/>
        <a:lstStyle/>
        <a:p>
          <a:endParaRPr lang="en-US"/>
        </a:p>
      </dgm:t>
    </dgm:pt>
    <dgm:pt modelId="{EDF04A7B-FB9B-4164-B3BC-F27E9F2D6487}" type="sibTrans" cxnId="{8F618A8B-ED0D-4A5C-9B2E-1BB8B4E0F544}">
      <dgm:prSet/>
      <dgm:spPr/>
      <dgm:t>
        <a:bodyPr/>
        <a:lstStyle/>
        <a:p>
          <a:endParaRPr lang="en-US"/>
        </a:p>
      </dgm:t>
    </dgm:pt>
    <dgm:pt modelId="{E311BF13-CD9A-429D-8807-71854A45E8E3}">
      <dgm:prSet/>
      <dgm:spPr/>
      <dgm:t>
        <a:bodyPr/>
        <a:lstStyle/>
        <a:p>
          <a:r>
            <a:rPr lang="en-US" b="1" dirty="0"/>
            <a:t>Children are vulnerable to peer pressure, to cults, to any misfortune, and are less likely to succeed in life’s goals. Parents get overwhelmed without extended family support.</a:t>
          </a:r>
          <a:endParaRPr lang="en-US" dirty="0"/>
        </a:p>
      </dgm:t>
    </dgm:pt>
    <dgm:pt modelId="{6F907E97-0468-4988-BFD5-1A32836F615C}" type="parTrans" cxnId="{E11861DE-400C-4574-AE15-D49DD5B7EEB9}">
      <dgm:prSet/>
      <dgm:spPr/>
      <dgm:t>
        <a:bodyPr/>
        <a:lstStyle/>
        <a:p>
          <a:endParaRPr lang="en-US"/>
        </a:p>
      </dgm:t>
    </dgm:pt>
    <dgm:pt modelId="{D5B27915-6864-48CC-A6CB-9EFAF763012C}" type="sibTrans" cxnId="{E11861DE-400C-4574-AE15-D49DD5B7EEB9}">
      <dgm:prSet/>
      <dgm:spPr/>
      <dgm:t>
        <a:bodyPr/>
        <a:lstStyle/>
        <a:p>
          <a:endParaRPr lang="en-US"/>
        </a:p>
      </dgm:t>
    </dgm:pt>
    <dgm:pt modelId="{00A32C3C-DD50-4A7E-98C2-6DF09AE2684A}">
      <dgm:prSet/>
      <dgm:spPr/>
      <dgm:t>
        <a:bodyPr/>
        <a:lstStyle/>
        <a:p>
          <a:r>
            <a:rPr lang="en-US" b="1" dirty="0"/>
            <a:t>Hopeless, depressed, disintegrating family units develop.</a:t>
          </a:r>
          <a:endParaRPr lang="en-US" dirty="0"/>
        </a:p>
      </dgm:t>
    </dgm:pt>
    <dgm:pt modelId="{3989C333-4E99-4015-86E4-05FC246DA14E}" type="parTrans" cxnId="{46EA5977-CBF7-4879-AA0D-861A58221713}">
      <dgm:prSet/>
      <dgm:spPr/>
      <dgm:t>
        <a:bodyPr/>
        <a:lstStyle/>
        <a:p>
          <a:endParaRPr lang="en-US"/>
        </a:p>
      </dgm:t>
    </dgm:pt>
    <dgm:pt modelId="{8C10E36D-847D-4CE3-9E61-04C3DA3BB684}" type="sibTrans" cxnId="{46EA5977-CBF7-4879-AA0D-861A58221713}">
      <dgm:prSet/>
      <dgm:spPr/>
      <dgm:t>
        <a:bodyPr/>
        <a:lstStyle/>
        <a:p>
          <a:endParaRPr lang="en-US"/>
        </a:p>
      </dgm:t>
    </dgm:pt>
    <dgm:pt modelId="{8BA3D738-228F-4841-9F01-73B2CED6C171}" type="pres">
      <dgm:prSet presAssocID="{3A266595-BFAF-4D13-A89E-E3FE35484B5D}" presName="diagram" presStyleCnt="0">
        <dgm:presLayoutVars>
          <dgm:dir/>
          <dgm:resizeHandles val="exact"/>
        </dgm:presLayoutVars>
      </dgm:prSet>
      <dgm:spPr/>
    </dgm:pt>
    <dgm:pt modelId="{D3DC76CF-0353-884A-92F5-494A2D297843}" type="pres">
      <dgm:prSet presAssocID="{79DA6893-B941-49AA-B08F-A1F245DEA670}" presName="node" presStyleLbl="node1" presStyleIdx="0" presStyleCnt="4">
        <dgm:presLayoutVars>
          <dgm:bulletEnabled val="1"/>
        </dgm:presLayoutVars>
      </dgm:prSet>
      <dgm:spPr/>
    </dgm:pt>
    <dgm:pt modelId="{1892419B-A42C-A64B-ADA8-8BE3AB8B489D}" type="pres">
      <dgm:prSet presAssocID="{155FA280-0A5F-444C-B142-67BB641ECF32}" presName="sibTrans" presStyleCnt="0"/>
      <dgm:spPr/>
    </dgm:pt>
    <dgm:pt modelId="{5512DB55-8F2B-3A49-B69E-282A845572E2}" type="pres">
      <dgm:prSet presAssocID="{75FEFABE-7050-4943-922A-05EEBE97CA9C}" presName="node" presStyleLbl="node1" presStyleIdx="1" presStyleCnt="4">
        <dgm:presLayoutVars>
          <dgm:bulletEnabled val="1"/>
        </dgm:presLayoutVars>
      </dgm:prSet>
      <dgm:spPr/>
    </dgm:pt>
    <dgm:pt modelId="{595DEFFF-23AA-254C-8847-2B55EA09F1A3}" type="pres">
      <dgm:prSet presAssocID="{EDF04A7B-FB9B-4164-B3BC-F27E9F2D6487}" presName="sibTrans" presStyleCnt="0"/>
      <dgm:spPr/>
    </dgm:pt>
    <dgm:pt modelId="{F6F4E4E7-0BD7-3C45-B828-5EB443BC9BFB}" type="pres">
      <dgm:prSet presAssocID="{E311BF13-CD9A-429D-8807-71854A45E8E3}" presName="node" presStyleLbl="node1" presStyleIdx="2" presStyleCnt="4">
        <dgm:presLayoutVars>
          <dgm:bulletEnabled val="1"/>
        </dgm:presLayoutVars>
      </dgm:prSet>
      <dgm:spPr/>
    </dgm:pt>
    <dgm:pt modelId="{B7AA2FCC-2820-F84A-B25A-C5DB26B10507}" type="pres">
      <dgm:prSet presAssocID="{D5B27915-6864-48CC-A6CB-9EFAF763012C}" presName="sibTrans" presStyleCnt="0"/>
      <dgm:spPr/>
    </dgm:pt>
    <dgm:pt modelId="{2709E29B-F967-E947-B51E-84F58EBCCD88}" type="pres">
      <dgm:prSet presAssocID="{00A32C3C-DD50-4A7E-98C2-6DF09AE2684A}" presName="node" presStyleLbl="node1" presStyleIdx="3" presStyleCnt="4">
        <dgm:presLayoutVars>
          <dgm:bulletEnabled val="1"/>
        </dgm:presLayoutVars>
      </dgm:prSet>
      <dgm:spPr/>
    </dgm:pt>
  </dgm:ptLst>
  <dgm:cxnLst>
    <dgm:cxn modelId="{5A789B3C-80C1-40F2-BD75-869430AA8487}" srcId="{3A266595-BFAF-4D13-A89E-E3FE35484B5D}" destId="{79DA6893-B941-49AA-B08F-A1F245DEA670}" srcOrd="0" destOrd="0" parTransId="{9FF888BE-217B-4417-9384-82F7A0635CF8}" sibTransId="{155FA280-0A5F-444C-B142-67BB641ECF32}"/>
    <dgm:cxn modelId="{269D4F65-2766-0A47-A282-19E6A9419971}" type="presOf" srcId="{75FEFABE-7050-4943-922A-05EEBE97CA9C}" destId="{5512DB55-8F2B-3A49-B69E-282A845572E2}" srcOrd="0" destOrd="0" presId="urn:microsoft.com/office/officeart/2005/8/layout/default"/>
    <dgm:cxn modelId="{46EA5977-CBF7-4879-AA0D-861A58221713}" srcId="{3A266595-BFAF-4D13-A89E-E3FE35484B5D}" destId="{00A32C3C-DD50-4A7E-98C2-6DF09AE2684A}" srcOrd="3" destOrd="0" parTransId="{3989C333-4E99-4015-86E4-05FC246DA14E}" sibTransId="{8C10E36D-847D-4CE3-9E61-04C3DA3BB684}"/>
    <dgm:cxn modelId="{7871237D-6F4C-934A-8E7B-9B6D26750C2E}" type="presOf" srcId="{00A32C3C-DD50-4A7E-98C2-6DF09AE2684A}" destId="{2709E29B-F967-E947-B51E-84F58EBCCD88}" srcOrd="0" destOrd="0" presId="urn:microsoft.com/office/officeart/2005/8/layout/default"/>
    <dgm:cxn modelId="{8F618A8B-ED0D-4A5C-9B2E-1BB8B4E0F544}" srcId="{3A266595-BFAF-4D13-A89E-E3FE35484B5D}" destId="{75FEFABE-7050-4943-922A-05EEBE97CA9C}" srcOrd="1" destOrd="0" parTransId="{2039CB3C-0C8F-401F-88A7-717467DCFF99}" sibTransId="{EDF04A7B-FB9B-4164-B3BC-F27E9F2D6487}"/>
    <dgm:cxn modelId="{C44AECB0-77DB-2C43-9249-3EAF34037607}" type="presOf" srcId="{79DA6893-B941-49AA-B08F-A1F245DEA670}" destId="{D3DC76CF-0353-884A-92F5-494A2D297843}" srcOrd="0" destOrd="0" presId="urn:microsoft.com/office/officeart/2005/8/layout/default"/>
    <dgm:cxn modelId="{E11861DE-400C-4574-AE15-D49DD5B7EEB9}" srcId="{3A266595-BFAF-4D13-A89E-E3FE35484B5D}" destId="{E311BF13-CD9A-429D-8807-71854A45E8E3}" srcOrd="2" destOrd="0" parTransId="{6F907E97-0468-4988-BFD5-1A32836F615C}" sibTransId="{D5B27915-6864-48CC-A6CB-9EFAF763012C}"/>
    <dgm:cxn modelId="{8B0488E8-2863-C34B-BEDF-B14DAAFB33A3}" type="presOf" srcId="{3A266595-BFAF-4D13-A89E-E3FE35484B5D}" destId="{8BA3D738-228F-4841-9F01-73B2CED6C171}" srcOrd="0" destOrd="0" presId="urn:microsoft.com/office/officeart/2005/8/layout/default"/>
    <dgm:cxn modelId="{B9094FFD-915E-9746-B48D-59B1EE164DDA}" type="presOf" srcId="{E311BF13-CD9A-429D-8807-71854A45E8E3}" destId="{F6F4E4E7-0BD7-3C45-B828-5EB443BC9BFB}" srcOrd="0" destOrd="0" presId="urn:microsoft.com/office/officeart/2005/8/layout/default"/>
    <dgm:cxn modelId="{A310D143-CBB7-4848-9D23-7889AA9F964A}" type="presParOf" srcId="{8BA3D738-228F-4841-9F01-73B2CED6C171}" destId="{D3DC76CF-0353-884A-92F5-494A2D297843}" srcOrd="0" destOrd="0" presId="urn:microsoft.com/office/officeart/2005/8/layout/default"/>
    <dgm:cxn modelId="{F6A3703A-9D48-494D-959E-A73EFC0631A4}" type="presParOf" srcId="{8BA3D738-228F-4841-9F01-73B2CED6C171}" destId="{1892419B-A42C-A64B-ADA8-8BE3AB8B489D}" srcOrd="1" destOrd="0" presId="urn:microsoft.com/office/officeart/2005/8/layout/default"/>
    <dgm:cxn modelId="{FEE4FDD0-3EF8-A349-848F-959E27A0737B}" type="presParOf" srcId="{8BA3D738-228F-4841-9F01-73B2CED6C171}" destId="{5512DB55-8F2B-3A49-B69E-282A845572E2}" srcOrd="2" destOrd="0" presId="urn:microsoft.com/office/officeart/2005/8/layout/default"/>
    <dgm:cxn modelId="{E2489681-4502-7847-917A-6D1EB83C1427}" type="presParOf" srcId="{8BA3D738-228F-4841-9F01-73B2CED6C171}" destId="{595DEFFF-23AA-254C-8847-2B55EA09F1A3}" srcOrd="3" destOrd="0" presId="urn:microsoft.com/office/officeart/2005/8/layout/default"/>
    <dgm:cxn modelId="{5DBB6E2C-BA3A-9341-ACC8-8CEA623AA40D}" type="presParOf" srcId="{8BA3D738-228F-4841-9F01-73B2CED6C171}" destId="{F6F4E4E7-0BD7-3C45-B828-5EB443BC9BFB}" srcOrd="4" destOrd="0" presId="urn:microsoft.com/office/officeart/2005/8/layout/default"/>
    <dgm:cxn modelId="{FB31987F-1183-2A4B-8B0A-143CF60858D5}" type="presParOf" srcId="{8BA3D738-228F-4841-9F01-73B2CED6C171}" destId="{B7AA2FCC-2820-F84A-B25A-C5DB26B10507}" srcOrd="5" destOrd="0" presId="urn:microsoft.com/office/officeart/2005/8/layout/default"/>
    <dgm:cxn modelId="{228A7F37-C2A1-DD4C-8111-81CAF2F7EAF2}" type="presParOf" srcId="{8BA3D738-228F-4841-9F01-73B2CED6C171}" destId="{2709E29B-F967-E947-B51E-84F58EBCCD8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007F75E-DA25-4ADB-BF26-B31C73395F38}"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926728A9-662E-4272-B875-B57A6AFEC0F7}">
      <dgm:prSet/>
      <dgm:spPr/>
      <dgm:t>
        <a:bodyPr/>
        <a:lstStyle/>
        <a:p>
          <a:r>
            <a:rPr lang="en-US" b="1" dirty="0"/>
            <a:t>Entitlement philosophy pervades modern parenting. “I’m entitled to do all the things I was doing as an adult, and I should not have to make any sacrifices of time, money, or social activities.” Do not misunderstand. Parenting does involve sacrifice, but it is not about giving up who you are, but about becoming who you are!</a:t>
          </a:r>
          <a:endParaRPr lang="en-US" dirty="0"/>
        </a:p>
      </dgm:t>
    </dgm:pt>
    <dgm:pt modelId="{684D2BA8-6794-4B6F-A3EF-E4E4B4583FF8}" type="parTrans" cxnId="{573C4ECC-226A-42BC-9F4D-14E99BB97085}">
      <dgm:prSet/>
      <dgm:spPr/>
      <dgm:t>
        <a:bodyPr/>
        <a:lstStyle/>
        <a:p>
          <a:endParaRPr lang="en-US"/>
        </a:p>
      </dgm:t>
    </dgm:pt>
    <dgm:pt modelId="{52FA2409-9843-40E5-91C3-BE48757C2B33}" type="sibTrans" cxnId="{573C4ECC-226A-42BC-9F4D-14E99BB97085}">
      <dgm:prSet/>
      <dgm:spPr/>
      <dgm:t>
        <a:bodyPr/>
        <a:lstStyle/>
        <a:p>
          <a:endParaRPr lang="en-US"/>
        </a:p>
      </dgm:t>
    </dgm:pt>
    <dgm:pt modelId="{1247C295-9775-44A1-A7DE-52879D3D0A05}">
      <dgm:prSet/>
      <dgm:spPr/>
      <dgm:t>
        <a:bodyPr/>
        <a:lstStyle/>
        <a:p>
          <a:r>
            <a:rPr lang="en-US" b="1" dirty="0"/>
            <a:t>It is vitally important for parents to learn how to </a:t>
          </a:r>
          <a:r>
            <a:rPr lang="en-US" b="1" u="sng" dirty="0"/>
            <a:t>protect, serve, and enjoy </a:t>
          </a:r>
          <a:r>
            <a:rPr lang="en-US" b="1" dirty="0"/>
            <a:t>their families for all members to be fulfilled. Balancing all three requires community support and elder guidance. </a:t>
          </a:r>
          <a:endParaRPr lang="en-US" dirty="0"/>
        </a:p>
      </dgm:t>
    </dgm:pt>
    <dgm:pt modelId="{673FB0B2-7E4C-4CE9-B7D5-B779F1380684}" type="parTrans" cxnId="{24F31321-6C16-4737-8C09-FC0E40A49EC2}">
      <dgm:prSet/>
      <dgm:spPr/>
      <dgm:t>
        <a:bodyPr/>
        <a:lstStyle/>
        <a:p>
          <a:endParaRPr lang="en-US"/>
        </a:p>
      </dgm:t>
    </dgm:pt>
    <dgm:pt modelId="{F67899FC-45BD-411A-BC32-D03DFF639274}" type="sibTrans" cxnId="{24F31321-6C16-4737-8C09-FC0E40A49EC2}">
      <dgm:prSet/>
      <dgm:spPr/>
      <dgm:t>
        <a:bodyPr/>
        <a:lstStyle/>
        <a:p>
          <a:endParaRPr lang="en-US"/>
        </a:p>
      </dgm:t>
    </dgm:pt>
    <dgm:pt modelId="{619DA1B2-78B9-443F-BD7A-73F70DFC178A}">
      <dgm:prSet/>
      <dgm:spPr/>
      <dgm:t>
        <a:bodyPr/>
        <a:lstStyle/>
        <a:p>
          <a:r>
            <a:rPr lang="en-US" b="1" dirty="0"/>
            <a:t>Mature parents are aware that they cannot provide everything their children will need and allow opportunities for others to come alongside the child.</a:t>
          </a:r>
          <a:endParaRPr lang="en-US" dirty="0"/>
        </a:p>
      </dgm:t>
    </dgm:pt>
    <dgm:pt modelId="{8866ADB7-EB01-4FE5-8D59-F981C25AEF1C}" type="parTrans" cxnId="{7350885D-A721-4BD9-A413-FA67F72F4E6D}">
      <dgm:prSet/>
      <dgm:spPr/>
      <dgm:t>
        <a:bodyPr/>
        <a:lstStyle/>
        <a:p>
          <a:endParaRPr lang="en-US"/>
        </a:p>
      </dgm:t>
    </dgm:pt>
    <dgm:pt modelId="{D0F98F7B-5BE9-404B-8B8D-6AD53A0AD0FB}" type="sibTrans" cxnId="{7350885D-A721-4BD9-A413-FA67F72F4E6D}">
      <dgm:prSet/>
      <dgm:spPr/>
      <dgm:t>
        <a:bodyPr/>
        <a:lstStyle/>
        <a:p>
          <a:endParaRPr lang="en-US"/>
        </a:p>
      </dgm:t>
    </dgm:pt>
    <dgm:pt modelId="{F5224A3B-D247-47F8-8A16-548A6546D908}">
      <dgm:prSet/>
      <dgm:spPr/>
      <dgm:t>
        <a:bodyPr/>
        <a:lstStyle/>
        <a:p>
          <a:r>
            <a:rPr lang="en-US" b="1" dirty="0"/>
            <a:t>In the end, mature parenting is about representing God to one’s family. When you accomplish that, you are ready to graduate to the final level of maturity.</a:t>
          </a:r>
          <a:endParaRPr lang="en-US" dirty="0"/>
        </a:p>
      </dgm:t>
    </dgm:pt>
    <dgm:pt modelId="{5784F9A2-523D-4FE2-8A8A-AF0B4313C63E}" type="parTrans" cxnId="{00931D1C-0C86-4864-9DE4-13066D108C39}">
      <dgm:prSet/>
      <dgm:spPr/>
      <dgm:t>
        <a:bodyPr/>
        <a:lstStyle/>
        <a:p>
          <a:endParaRPr lang="en-US"/>
        </a:p>
      </dgm:t>
    </dgm:pt>
    <dgm:pt modelId="{6A44EFED-592F-4B74-B721-4AB16BDED9C6}" type="sibTrans" cxnId="{00931D1C-0C86-4864-9DE4-13066D108C39}">
      <dgm:prSet/>
      <dgm:spPr/>
      <dgm:t>
        <a:bodyPr/>
        <a:lstStyle/>
        <a:p>
          <a:endParaRPr lang="en-US"/>
        </a:p>
      </dgm:t>
    </dgm:pt>
    <dgm:pt modelId="{D8505C5A-A358-1A4E-994B-A292DC761574}" type="pres">
      <dgm:prSet presAssocID="{D007F75E-DA25-4ADB-BF26-B31C73395F38}" presName="outerComposite" presStyleCnt="0">
        <dgm:presLayoutVars>
          <dgm:chMax val="5"/>
          <dgm:dir/>
          <dgm:resizeHandles val="exact"/>
        </dgm:presLayoutVars>
      </dgm:prSet>
      <dgm:spPr/>
    </dgm:pt>
    <dgm:pt modelId="{9A4FD5A3-D746-B542-A5F9-D0DBD6216C85}" type="pres">
      <dgm:prSet presAssocID="{D007F75E-DA25-4ADB-BF26-B31C73395F38}" presName="dummyMaxCanvas" presStyleCnt="0">
        <dgm:presLayoutVars/>
      </dgm:prSet>
      <dgm:spPr/>
    </dgm:pt>
    <dgm:pt modelId="{8C4BFC24-B3DB-914E-9AC3-4B66BA128342}" type="pres">
      <dgm:prSet presAssocID="{D007F75E-DA25-4ADB-BF26-B31C73395F38}" presName="FourNodes_1" presStyleLbl="node1" presStyleIdx="0" presStyleCnt="4">
        <dgm:presLayoutVars>
          <dgm:bulletEnabled val="1"/>
        </dgm:presLayoutVars>
      </dgm:prSet>
      <dgm:spPr/>
    </dgm:pt>
    <dgm:pt modelId="{CA362BAE-54A1-3C47-BB5E-B52F1F655C8D}" type="pres">
      <dgm:prSet presAssocID="{D007F75E-DA25-4ADB-BF26-B31C73395F38}" presName="FourNodes_2" presStyleLbl="node1" presStyleIdx="1" presStyleCnt="4">
        <dgm:presLayoutVars>
          <dgm:bulletEnabled val="1"/>
        </dgm:presLayoutVars>
      </dgm:prSet>
      <dgm:spPr/>
    </dgm:pt>
    <dgm:pt modelId="{49602E46-3F07-1648-9202-D4B87A4C6E0C}" type="pres">
      <dgm:prSet presAssocID="{D007F75E-DA25-4ADB-BF26-B31C73395F38}" presName="FourNodes_3" presStyleLbl="node1" presStyleIdx="2" presStyleCnt="4">
        <dgm:presLayoutVars>
          <dgm:bulletEnabled val="1"/>
        </dgm:presLayoutVars>
      </dgm:prSet>
      <dgm:spPr/>
    </dgm:pt>
    <dgm:pt modelId="{A575D3C7-3C86-B046-B1A7-E71BD7B879B5}" type="pres">
      <dgm:prSet presAssocID="{D007F75E-DA25-4ADB-BF26-B31C73395F38}" presName="FourNodes_4" presStyleLbl="node1" presStyleIdx="3" presStyleCnt="4">
        <dgm:presLayoutVars>
          <dgm:bulletEnabled val="1"/>
        </dgm:presLayoutVars>
      </dgm:prSet>
      <dgm:spPr/>
    </dgm:pt>
    <dgm:pt modelId="{CBCF9630-FDF9-564A-B5A3-9D17D41E6B7D}" type="pres">
      <dgm:prSet presAssocID="{D007F75E-DA25-4ADB-BF26-B31C73395F38}" presName="FourConn_1-2" presStyleLbl="fgAccFollowNode1" presStyleIdx="0" presStyleCnt="3">
        <dgm:presLayoutVars>
          <dgm:bulletEnabled val="1"/>
        </dgm:presLayoutVars>
      </dgm:prSet>
      <dgm:spPr/>
    </dgm:pt>
    <dgm:pt modelId="{8CA356CF-361D-4C46-AF86-3ED44B12E2BC}" type="pres">
      <dgm:prSet presAssocID="{D007F75E-DA25-4ADB-BF26-B31C73395F38}" presName="FourConn_2-3" presStyleLbl="fgAccFollowNode1" presStyleIdx="1" presStyleCnt="3">
        <dgm:presLayoutVars>
          <dgm:bulletEnabled val="1"/>
        </dgm:presLayoutVars>
      </dgm:prSet>
      <dgm:spPr/>
    </dgm:pt>
    <dgm:pt modelId="{7A509618-D58C-D940-9B92-8F61CE397075}" type="pres">
      <dgm:prSet presAssocID="{D007F75E-DA25-4ADB-BF26-B31C73395F38}" presName="FourConn_3-4" presStyleLbl="fgAccFollowNode1" presStyleIdx="2" presStyleCnt="3">
        <dgm:presLayoutVars>
          <dgm:bulletEnabled val="1"/>
        </dgm:presLayoutVars>
      </dgm:prSet>
      <dgm:spPr/>
    </dgm:pt>
    <dgm:pt modelId="{DD124FD6-3ACD-764D-B796-9D7CBB903C88}" type="pres">
      <dgm:prSet presAssocID="{D007F75E-DA25-4ADB-BF26-B31C73395F38}" presName="FourNodes_1_text" presStyleLbl="node1" presStyleIdx="3" presStyleCnt="4">
        <dgm:presLayoutVars>
          <dgm:bulletEnabled val="1"/>
        </dgm:presLayoutVars>
      </dgm:prSet>
      <dgm:spPr/>
    </dgm:pt>
    <dgm:pt modelId="{B3621A1D-7BA5-C740-A2AD-8CF4141AC602}" type="pres">
      <dgm:prSet presAssocID="{D007F75E-DA25-4ADB-BF26-B31C73395F38}" presName="FourNodes_2_text" presStyleLbl="node1" presStyleIdx="3" presStyleCnt="4">
        <dgm:presLayoutVars>
          <dgm:bulletEnabled val="1"/>
        </dgm:presLayoutVars>
      </dgm:prSet>
      <dgm:spPr/>
    </dgm:pt>
    <dgm:pt modelId="{E2B8E9BB-EF72-2745-818C-8585D8CDC5E3}" type="pres">
      <dgm:prSet presAssocID="{D007F75E-DA25-4ADB-BF26-B31C73395F38}" presName="FourNodes_3_text" presStyleLbl="node1" presStyleIdx="3" presStyleCnt="4">
        <dgm:presLayoutVars>
          <dgm:bulletEnabled val="1"/>
        </dgm:presLayoutVars>
      </dgm:prSet>
      <dgm:spPr/>
    </dgm:pt>
    <dgm:pt modelId="{E8D99C9C-3CE4-B64C-BA91-CE6E93231A99}" type="pres">
      <dgm:prSet presAssocID="{D007F75E-DA25-4ADB-BF26-B31C73395F38}" presName="FourNodes_4_text" presStyleLbl="node1" presStyleIdx="3" presStyleCnt="4">
        <dgm:presLayoutVars>
          <dgm:bulletEnabled val="1"/>
        </dgm:presLayoutVars>
      </dgm:prSet>
      <dgm:spPr/>
    </dgm:pt>
  </dgm:ptLst>
  <dgm:cxnLst>
    <dgm:cxn modelId="{20096B0A-EFFC-384E-8E18-DA19957F944C}" type="presOf" srcId="{619DA1B2-78B9-443F-BD7A-73F70DFC178A}" destId="{E2B8E9BB-EF72-2745-818C-8585D8CDC5E3}" srcOrd="1" destOrd="0" presId="urn:microsoft.com/office/officeart/2005/8/layout/vProcess5"/>
    <dgm:cxn modelId="{00931D1C-0C86-4864-9DE4-13066D108C39}" srcId="{D007F75E-DA25-4ADB-BF26-B31C73395F38}" destId="{F5224A3B-D247-47F8-8A16-548A6546D908}" srcOrd="3" destOrd="0" parTransId="{5784F9A2-523D-4FE2-8A8A-AF0B4313C63E}" sibTransId="{6A44EFED-592F-4B74-B721-4AB16BDED9C6}"/>
    <dgm:cxn modelId="{24F31321-6C16-4737-8C09-FC0E40A49EC2}" srcId="{D007F75E-DA25-4ADB-BF26-B31C73395F38}" destId="{1247C295-9775-44A1-A7DE-52879D3D0A05}" srcOrd="1" destOrd="0" parTransId="{673FB0B2-7E4C-4CE9-B7D5-B779F1380684}" sibTransId="{F67899FC-45BD-411A-BC32-D03DFF639274}"/>
    <dgm:cxn modelId="{1B4D8A24-67FC-D24E-83AA-780FD9D66613}" type="presOf" srcId="{F67899FC-45BD-411A-BC32-D03DFF639274}" destId="{8CA356CF-361D-4C46-AF86-3ED44B12E2BC}" srcOrd="0" destOrd="0" presId="urn:microsoft.com/office/officeart/2005/8/layout/vProcess5"/>
    <dgm:cxn modelId="{88EF3954-8426-7446-A196-D3CF91B312B0}" type="presOf" srcId="{F5224A3B-D247-47F8-8A16-548A6546D908}" destId="{E8D99C9C-3CE4-B64C-BA91-CE6E93231A99}" srcOrd="1" destOrd="0" presId="urn:microsoft.com/office/officeart/2005/8/layout/vProcess5"/>
    <dgm:cxn modelId="{7350885D-A721-4BD9-A413-FA67F72F4E6D}" srcId="{D007F75E-DA25-4ADB-BF26-B31C73395F38}" destId="{619DA1B2-78B9-443F-BD7A-73F70DFC178A}" srcOrd="2" destOrd="0" parTransId="{8866ADB7-EB01-4FE5-8D59-F981C25AEF1C}" sibTransId="{D0F98F7B-5BE9-404B-8B8D-6AD53A0AD0FB}"/>
    <dgm:cxn modelId="{C564A75E-B8EC-2346-8368-EC4D7011B69F}" type="presOf" srcId="{926728A9-662E-4272-B875-B57A6AFEC0F7}" destId="{DD124FD6-3ACD-764D-B796-9D7CBB903C88}" srcOrd="1" destOrd="0" presId="urn:microsoft.com/office/officeart/2005/8/layout/vProcess5"/>
    <dgm:cxn modelId="{5B69B56C-7718-B642-9E12-3ED30565BAF6}" type="presOf" srcId="{619DA1B2-78B9-443F-BD7A-73F70DFC178A}" destId="{49602E46-3F07-1648-9202-D4B87A4C6E0C}" srcOrd="0" destOrd="0" presId="urn:microsoft.com/office/officeart/2005/8/layout/vProcess5"/>
    <dgm:cxn modelId="{E3D93671-352C-BA42-86FD-0F14BDAB79A8}" type="presOf" srcId="{D0F98F7B-5BE9-404B-8B8D-6AD53A0AD0FB}" destId="{7A509618-D58C-D940-9B92-8F61CE397075}" srcOrd="0" destOrd="0" presId="urn:microsoft.com/office/officeart/2005/8/layout/vProcess5"/>
    <dgm:cxn modelId="{C8EE3795-5D6D-1946-917E-3624606A52E6}" type="presOf" srcId="{926728A9-662E-4272-B875-B57A6AFEC0F7}" destId="{8C4BFC24-B3DB-914E-9AC3-4B66BA128342}" srcOrd="0" destOrd="0" presId="urn:microsoft.com/office/officeart/2005/8/layout/vProcess5"/>
    <dgm:cxn modelId="{1587A8B4-6431-1643-95F4-CA09963DD86E}" type="presOf" srcId="{52FA2409-9843-40E5-91C3-BE48757C2B33}" destId="{CBCF9630-FDF9-564A-B5A3-9D17D41E6B7D}" srcOrd="0" destOrd="0" presId="urn:microsoft.com/office/officeart/2005/8/layout/vProcess5"/>
    <dgm:cxn modelId="{573C4ECC-226A-42BC-9F4D-14E99BB97085}" srcId="{D007F75E-DA25-4ADB-BF26-B31C73395F38}" destId="{926728A9-662E-4272-B875-B57A6AFEC0F7}" srcOrd="0" destOrd="0" parTransId="{684D2BA8-6794-4B6F-A3EF-E4E4B4583FF8}" sibTransId="{52FA2409-9843-40E5-91C3-BE48757C2B33}"/>
    <dgm:cxn modelId="{1C4B22D0-42C9-EE48-8B3C-B994CAED260E}" type="presOf" srcId="{F5224A3B-D247-47F8-8A16-548A6546D908}" destId="{A575D3C7-3C86-B046-B1A7-E71BD7B879B5}" srcOrd="0" destOrd="0" presId="urn:microsoft.com/office/officeart/2005/8/layout/vProcess5"/>
    <dgm:cxn modelId="{A371C4D3-CDC4-C240-B389-170462B91D43}" type="presOf" srcId="{1247C295-9775-44A1-A7DE-52879D3D0A05}" destId="{B3621A1D-7BA5-C740-A2AD-8CF4141AC602}" srcOrd="1" destOrd="0" presId="urn:microsoft.com/office/officeart/2005/8/layout/vProcess5"/>
    <dgm:cxn modelId="{1EC37EDF-9308-434C-B844-3D923CA9CE33}" type="presOf" srcId="{1247C295-9775-44A1-A7DE-52879D3D0A05}" destId="{CA362BAE-54A1-3C47-BB5E-B52F1F655C8D}" srcOrd="0" destOrd="0" presId="urn:microsoft.com/office/officeart/2005/8/layout/vProcess5"/>
    <dgm:cxn modelId="{2EDFCAFD-438F-AD4C-8BD8-3583EB777D1E}" type="presOf" srcId="{D007F75E-DA25-4ADB-BF26-B31C73395F38}" destId="{D8505C5A-A358-1A4E-994B-A292DC761574}" srcOrd="0" destOrd="0" presId="urn:microsoft.com/office/officeart/2005/8/layout/vProcess5"/>
    <dgm:cxn modelId="{10C33191-A480-CF44-A80D-B3030B4F00FC}" type="presParOf" srcId="{D8505C5A-A358-1A4E-994B-A292DC761574}" destId="{9A4FD5A3-D746-B542-A5F9-D0DBD6216C85}" srcOrd="0" destOrd="0" presId="urn:microsoft.com/office/officeart/2005/8/layout/vProcess5"/>
    <dgm:cxn modelId="{42DF2293-F960-5C49-AFB3-1B56BDEF09F7}" type="presParOf" srcId="{D8505C5A-A358-1A4E-994B-A292DC761574}" destId="{8C4BFC24-B3DB-914E-9AC3-4B66BA128342}" srcOrd="1" destOrd="0" presId="urn:microsoft.com/office/officeart/2005/8/layout/vProcess5"/>
    <dgm:cxn modelId="{C4C12954-A7CD-3547-9922-A3B95A529CCD}" type="presParOf" srcId="{D8505C5A-A358-1A4E-994B-A292DC761574}" destId="{CA362BAE-54A1-3C47-BB5E-B52F1F655C8D}" srcOrd="2" destOrd="0" presId="urn:microsoft.com/office/officeart/2005/8/layout/vProcess5"/>
    <dgm:cxn modelId="{CB4BAE4D-C411-9245-9D8F-DD50BB3AE705}" type="presParOf" srcId="{D8505C5A-A358-1A4E-994B-A292DC761574}" destId="{49602E46-3F07-1648-9202-D4B87A4C6E0C}" srcOrd="3" destOrd="0" presId="urn:microsoft.com/office/officeart/2005/8/layout/vProcess5"/>
    <dgm:cxn modelId="{80BAA198-8068-8A4B-99A8-110F5F0A23F6}" type="presParOf" srcId="{D8505C5A-A358-1A4E-994B-A292DC761574}" destId="{A575D3C7-3C86-B046-B1A7-E71BD7B879B5}" srcOrd="4" destOrd="0" presId="urn:microsoft.com/office/officeart/2005/8/layout/vProcess5"/>
    <dgm:cxn modelId="{9A53096C-AE34-B042-916D-47B639BF3FF2}" type="presParOf" srcId="{D8505C5A-A358-1A4E-994B-A292DC761574}" destId="{CBCF9630-FDF9-564A-B5A3-9D17D41E6B7D}" srcOrd="5" destOrd="0" presId="urn:microsoft.com/office/officeart/2005/8/layout/vProcess5"/>
    <dgm:cxn modelId="{C482DBC3-D898-E04A-8CF4-3156988C2BFB}" type="presParOf" srcId="{D8505C5A-A358-1A4E-994B-A292DC761574}" destId="{8CA356CF-361D-4C46-AF86-3ED44B12E2BC}" srcOrd="6" destOrd="0" presId="urn:microsoft.com/office/officeart/2005/8/layout/vProcess5"/>
    <dgm:cxn modelId="{E329D49B-D974-6C47-A80D-FF5A271FF0FB}" type="presParOf" srcId="{D8505C5A-A358-1A4E-994B-A292DC761574}" destId="{7A509618-D58C-D940-9B92-8F61CE397075}" srcOrd="7" destOrd="0" presId="urn:microsoft.com/office/officeart/2005/8/layout/vProcess5"/>
    <dgm:cxn modelId="{02CE3CBD-CA4A-B24C-87D7-03AF6C25F52C}" type="presParOf" srcId="{D8505C5A-A358-1A4E-994B-A292DC761574}" destId="{DD124FD6-3ACD-764D-B796-9D7CBB903C88}" srcOrd="8" destOrd="0" presId="urn:microsoft.com/office/officeart/2005/8/layout/vProcess5"/>
    <dgm:cxn modelId="{CD788DAA-4C4D-4643-8999-121E75CB7903}" type="presParOf" srcId="{D8505C5A-A358-1A4E-994B-A292DC761574}" destId="{B3621A1D-7BA5-C740-A2AD-8CF4141AC602}" srcOrd="9" destOrd="0" presId="urn:microsoft.com/office/officeart/2005/8/layout/vProcess5"/>
    <dgm:cxn modelId="{076885FC-7B30-5944-9F31-5B7B6F32A87A}" type="presParOf" srcId="{D8505C5A-A358-1A4E-994B-A292DC761574}" destId="{E2B8E9BB-EF72-2745-818C-8585D8CDC5E3}" srcOrd="10" destOrd="0" presId="urn:microsoft.com/office/officeart/2005/8/layout/vProcess5"/>
    <dgm:cxn modelId="{D3DD5733-88D0-8846-AC48-E9F0F418F97A}" type="presParOf" srcId="{D8505C5A-A358-1A4E-994B-A292DC761574}" destId="{E8D99C9C-3CE4-B64C-BA91-CE6E93231A99}"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FE0EEA2-E828-4B3B-BE60-5ED09DD918A1}"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4F5620B0-BF8E-48C7-8DED-F324B951D43A}">
      <dgm:prSet/>
      <dgm:spPr/>
      <dgm:t>
        <a:bodyPr/>
        <a:lstStyle/>
        <a:p>
          <a:r>
            <a:rPr lang="en-US" b="1" dirty="0"/>
            <a:t>There is meaninglessness, disorder, loss of direction, and disintegration of all social structure from government to family.</a:t>
          </a:r>
          <a:endParaRPr lang="en-US" dirty="0"/>
        </a:p>
      </dgm:t>
    </dgm:pt>
    <dgm:pt modelId="{8610DB69-5656-48CD-9F0C-A19AB4AD3BF8}" type="parTrans" cxnId="{B4C9F9A6-4691-4B2D-9EF7-16FCF90370E8}">
      <dgm:prSet/>
      <dgm:spPr/>
      <dgm:t>
        <a:bodyPr/>
        <a:lstStyle/>
        <a:p>
          <a:endParaRPr lang="en-US"/>
        </a:p>
      </dgm:t>
    </dgm:pt>
    <dgm:pt modelId="{34EDC23C-8217-44AA-9AC6-B82DCE3AB2CE}" type="sibTrans" cxnId="{B4C9F9A6-4691-4B2D-9EF7-16FCF90370E8}">
      <dgm:prSet/>
      <dgm:spPr/>
      <dgm:t>
        <a:bodyPr/>
        <a:lstStyle/>
        <a:p>
          <a:endParaRPr lang="en-US"/>
        </a:p>
      </dgm:t>
    </dgm:pt>
    <dgm:pt modelId="{C7072F59-D5BF-449F-83FC-97F0DF73C427}">
      <dgm:prSet/>
      <dgm:spPr/>
      <dgm:t>
        <a:bodyPr/>
        <a:lstStyle/>
        <a:p>
          <a:r>
            <a:rPr lang="en-US" b="1" dirty="0"/>
            <a:t>Life-giving interactions dimmish along with giving interdependence stunting the community's growth. Fragile, at-risk people fail to heal or survive.</a:t>
          </a:r>
          <a:endParaRPr lang="en-US" dirty="0"/>
        </a:p>
      </dgm:t>
    </dgm:pt>
    <dgm:pt modelId="{E2F6E865-F8DC-4F69-A6C7-C1B42D70CEFD}" type="parTrans" cxnId="{D0ED321A-CF07-4BA1-B2F6-4098DCD50134}">
      <dgm:prSet/>
      <dgm:spPr/>
      <dgm:t>
        <a:bodyPr/>
        <a:lstStyle/>
        <a:p>
          <a:endParaRPr lang="en-US"/>
        </a:p>
      </dgm:t>
    </dgm:pt>
    <dgm:pt modelId="{5885E90B-0561-426F-822A-0B2D0F9EE0E5}" type="sibTrans" cxnId="{D0ED321A-CF07-4BA1-B2F6-4098DCD50134}">
      <dgm:prSet/>
      <dgm:spPr/>
      <dgm:t>
        <a:bodyPr/>
        <a:lstStyle/>
        <a:p>
          <a:endParaRPr lang="en-US"/>
        </a:p>
      </dgm:t>
    </dgm:pt>
    <dgm:pt modelId="{790994D9-EC8D-4AE7-A571-24915C6352F7}">
      <dgm:prSet/>
      <dgm:spPr/>
      <dgm:t>
        <a:bodyPr/>
        <a:lstStyle/>
        <a:p>
          <a:r>
            <a:rPr lang="en-US" b="1" dirty="0"/>
            <a:t>When elders do not lead, unqualified people do, resulting in immature interactions at every level of the community.</a:t>
          </a:r>
          <a:endParaRPr lang="en-US" dirty="0"/>
        </a:p>
      </dgm:t>
    </dgm:pt>
    <dgm:pt modelId="{54DCCA19-3C95-42A4-9B46-928A4DFB8707}" type="parTrans" cxnId="{E6A0C8F5-30B2-4777-821C-5FAB3BBB27FC}">
      <dgm:prSet/>
      <dgm:spPr/>
      <dgm:t>
        <a:bodyPr/>
        <a:lstStyle/>
        <a:p>
          <a:endParaRPr lang="en-US"/>
        </a:p>
      </dgm:t>
    </dgm:pt>
    <dgm:pt modelId="{1F10E9DC-D023-4F07-B32B-FA4BBB734651}" type="sibTrans" cxnId="{E6A0C8F5-30B2-4777-821C-5FAB3BBB27FC}">
      <dgm:prSet/>
      <dgm:spPr/>
      <dgm:t>
        <a:bodyPr/>
        <a:lstStyle/>
        <a:p>
          <a:endParaRPr lang="en-US"/>
        </a:p>
      </dgm:t>
    </dgm:pt>
    <dgm:pt modelId="{8F7CB9A8-FBBC-44E9-867B-C3D8B0ADB5C5}">
      <dgm:prSet/>
      <dgm:spPr/>
      <dgm:t>
        <a:bodyPr/>
        <a:lstStyle/>
        <a:p>
          <a:r>
            <a:rPr lang="en-US" b="1" dirty="0"/>
            <a:t>When the “</a:t>
          </a:r>
          <a:r>
            <a:rPr lang="en-US" b="1" dirty="0" err="1"/>
            <a:t>familyless</a:t>
          </a:r>
          <a:r>
            <a:rPr lang="en-US" b="1" dirty="0"/>
            <a:t>’ are not individually taken care of, poverty, violence, crisis, crime, and mental disorders increase.</a:t>
          </a:r>
          <a:endParaRPr lang="en-US" dirty="0"/>
        </a:p>
      </dgm:t>
    </dgm:pt>
    <dgm:pt modelId="{FC44DF6E-CFCB-49E8-AC9B-7D4C2469AB3E}" type="parTrans" cxnId="{DEE0E1C1-F9B6-40DB-8C29-DD4E7EF433A6}">
      <dgm:prSet/>
      <dgm:spPr/>
      <dgm:t>
        <a:bodyPr/>
        <a:lstStyle/>
        <a:p>
          <a:endParaRPr lang="en-US"/>
        </a:p>
      </dgm:t>
    </dgm:pt>
    <dgm:pt modelId="{1BC7664D-8C81-4173-A67E-9BAA22F347BF}" type="sibTrans" cxnId="{DEE0E1C1-F9B6-40DB-8C29-DD4E7EF433A6}">
      <dgm:prSet/>
      <dgm:spPr/>
      <dgm:t>
        <a:bodyPr/>
        <a:lstStyle/>
        <a:p>
          <a:endParaRPr lang="en-US"/>
        </a:p>
      </dgm:t>
    </dgm:pt>
    <dgm:pt modelId="{B4DFBFE3-B40D-C14D-9B2C-930DCE03E73B}" type="pres">
      <dgm:prSet presAssocID="{EFE0EEA2-E828-4B3B-BE60-5ED09DD918A1}" presName="outerComposite" presStyleCnt="0">
        <dgm:presLayoutVars>
          <dgm:chMax val="5"/>
          <dgm:dir/>
          <dgm:resizeHandles val="exact"/>
        </dgm:presLayoutVars>
      </dgm:prSet>
      <dgm:spPr/>
    </dgm:pt>
    <dgm:pt modelId="{8CA556CC-0B1E-E248-8CB0-08A5B06A1AEF}" type="pres">
      <dgm:prSet presAssocID="{EFE0EEA2-E828-4B3B-BE60-5ED09DD918A1}" presName="dummyMaxCanvas" presStyleCnt="0">
        <dgm:presLayoutVars/>
      </dgm:prSet>
      <dgm:spPr/>
    </dgm:pt>
    <dgm:pt modelId="{875D43E8-2244-2443-A112-EF9E99E07500}" type="pres">
      <dgm:prSet presAssocID="{EFE0EEA2-E828-4B3B-BE60-5ED09DD918A1}" presName="FourNodes_1" presStyleLbl="node1" presStyleIdx="0" presStyleCnt="4">
        <dgm:presLayoutVars>
          <dgm:bulletEnabled val="1"/>
        </dgm:presLayoutVars>
      </dgm:prSet>
      <dgm:spPr/>
    </dgm:pt>
    <dgm:pt modelId="{242E6089-26B1-F641-B6AF-4114DEC463AF}" type="pres">
      <dgm:prSet presAssocID="{EFE0EEA2-E828-4B3B-BE60-5ED09DD918A1}" presName="FourNodes_2" presStyleLbl="node1" presStyleIdx="1" presStyleCnt="4">
        <dgm:presLayoutVars>
          <dgm:bulletEnabled val="1"/>
        </dgm:presLayoutVars>
      </dgm:prSet>
      <dgm:spPr/>
    </dgm:pt>
    <dgm:pt modelId="{6C873F71-C250-1B45-93FB-DE61B8781FC4}" type="pres">
      <dgm:prSet presAssocID="{EFE0EEA2-E828-4B3B-BE60-5ED09DD918A1}" presName="FourNodes_3" presStyleLbl="node1" presStyleIdx="2" presStyleCnt="4">
        <dgm:presLayoutVars>
          <dgm:bulletEnabled val="1"/>
        </dgm:presLayoutVars>
      </dgm:prSet>
      <dgm:spPr/>
    </dgm:pt>
    <dgm:pt modelId="{75FE8CE1-60DC-2D4C-AB92-70EFA5E9D624}" type="pres">
      <dgm:prSet presAssocID="{EFE0EEA2-E828-4B3B-BE60-5ED09DD918A1}" presName="FourNodes_4" presStyleLbl="node1" presStyleIdx="3" presStyleCnt="4">
        <dgm:presLayoutVars>
          <dgm:bulletEnabled val="1"/>
        </dgm:presLayoutVars>
      </dgm:prSet>
      <dgm:spPr/>
    </dgm:pt>
    <dgm:pt modelId="{11AEAD13-58B4-244C-A130-8E94875D4DEA}" type="pres">
      <dgm:prSet presAssocID="{EFE0EEA2-E828-4B3B-BE60-5ED09DD918A1}" presName="FourConn_1-2" presStyleLbl="fgAccFollowNode1" presStyleIdx="0" presStyleCnt="3">
        <dgm:presLayoutVars>
          <dgm:bulletEnabled val="1"/>
        </dgm:presLayoutVars>
      </dgm:prSet>
      <dgm:spPr/>
    </dgm:pt>
    <dgm:pt modelId="{07480999-2A99-1347-ABA9-CF2C20EB5EA7}" type="pres">
      <dgm:prSet presAssocID="{EFE0EEA2-E828-4B3B-BE60-5ED09DD918A1}" presName="FourConn_2-3" presStyleLbl="fgAccFollowNode1" presStyleIdx="1" presStyleCnt="3">
        <dgm:presLayoutVars>
          <dgm:bulletEnabled val="1"/>
        </dgm:presLayoutVars>
      </dgm:prSet>
      <dgm:spPr/>
    </dgm:pt>
    <dgm:pt modelId="{D8DB2E3F-98EF-6D4B-B64D-AD8F83889BDC}" type="pres">
      <dgm:prSet presAssocID="{EFE0EEA2-E828-4B3B-BE60-5ED09DD918A1}" presName="FourConn_3-4" presStyleLbl="fgAccFollowNode1" presStyleIdx="2" presStyleCnt="3">
        <dgm:presLayoutVars>
          <dgm:bulletEnabled val="1"/>
        </dgm:presLayoutVars>
      </dgm:prSet>
      <dgm:spPr/>
    </dgm:pt>
    <dgm:pt modelId="{107F1353-FBEC-4246-A153-D34023C8319A}" type="pres">
      <dgm:prSet presAssocID="{EFE0EEA2-E828-4B3B-BE60-5ED09DD918A1}" presName="FourNodes_1_text" presStyleLbl="node1" presStyleIdx="3" presStyleCnt="4">
        <dgm:presLayoutVars>
          <dgm:bulletEnabled val="1"/>
        </dgm:presLayoutVars>
      </dgm:prSet>
      <dgm:spPr/>
    </dgm:pt>
    <dgm:pt modelId="{888B196B-DAA6-0845-BEF0-7633742BDCEA}" type="pres">
      <dgm:prSet presAssocID="{EFE0EEA2-E828-4B3B-BE60-5ED09DD918A1}" presName="FourNodes_2_text" presStyleLbl="node1" presStyleIdx="3" presStyleCnt="4">
        <dgm:presLayoutVars>
          <dgm:bulletEnabled val="1"/>
        </dgm:presLayoutVars>
      </dgm:prSet>
      <dgm:spPr/>
    </dgm:pt>
    <dgm:pt modelId="{4A63F504-EB26-0146-B59A-1FBB22771BFB}" type="pres">
      <dgm:prSet presAssocID="{EFE0EEA2-E828-4B3B-BE60-5ED09DD918A1}" presName="FourNodes_3_text" presStyleLbl="node1" presStyleIdx="3" presStyleCnt="4">
        <dgm:presLayoutVars>
          <dgm:bulletEnabled val="1"/>
        </dgm:presLayoutVars>
      </dgm:prSet>
      <dgm:spPr/>
    </dgm:pt>
    <dgm:pt modelId="{482518C4-DCB9-AA4F-9353-101389C5716D}" type="pres">
      <dgm:prSet presAssocID="{EFE0EEA2-E828-4B3B-BE60-5ED09DD918A1}" presName="FourNodes_4_text" presStyleLbl="node1" presStyleIdx="3" presStyleCnt="4">
        <dgm:presLayoutVars>
          <dgm:bulletEnabled val="1"/>
        </dgm:presLayoutVars>
      </dgm:prSet>
      <dgm:spPr/>
    </dgm:pt>
  </dgm:ptLst>
  <dgm:cxnLst>
    <dgm:cxn modelId="{17BFB210-261D-F343-908E-F1A0F891D633}" type="presOf" srcId="{4F5620B0-BF8E-48C7-8DED-F324B951D43A}" destId="{107F1353-FBEC-4246-A153-D34023C8319A}" srcOrd="1" destOrd="0" presId="urn:microsoft.com/office/officeart/2005/8/layout/vProcess5"/>
    <dgm:cxn modelId="{1496F516-FA30-FC46-A498-97A4EDEBACB1}" type="presOf" srcId="{8F7CB9A8-FBBC-44E9-867B-C3D8B0ADB5C5}" destId="{75FE8CE1-60DC-2D4C-AB92-70EFA5E9D624}" srcOrd="0" destOrd="0" presId="urn:microsoft.com/office/officeart/2005/8/layout/vProcess5"/>
    <dgm:cxn modelId="{D0ED321A-CF07-4BA1-B2F6-4098DCD50134}" srcId="{EFE0EEA2-E828-4B3B-BE60-5ED09DD918A1}" destId="{C7072F59-D5BF-449F-83FC-97F0DF73C427}" srcOrd="1" destOrd="0" parTransId="{E2F6E865-F8DC-4F69-A6C7-C1B42D70CEFD}" sibTransId="{5885E90B-0561-426F-822A-0B2D0F9EE0E5}"/>
    <dgm:cxn modelId="{60C78E2C-A118-D84D-B31D-393080957DD7}" type="presOf" srcId="{8F7CB9A8-FBBC-44E9-867B-C3D8B0ADB5C5}" destId="{482518C4-DCB9-AA4F-9353-101389C5716D}" srcOrd="1" destOrd="0" presId="urn:microsoft.com/office/officeart/2005/8/layout/vProcess5"/>
    <dgm:cxn modelId="{89198D7B-28F4-A44C-BB35-599BDA3E5185}" type="presOf" srcId="{4F5620B0-BF8E-48C7-8DED-F324B951D43A}" destId="{875D43E8-2244-2443-A112-EF9E99E07500}" srcOrd="0" destOrd="0" presId="urn:microsoft.com/office/officeart/2005/8/layout/vProcess5"/>
    <dgm:cxn modelId="{C75C687C-E584-2F4B-B8F1-F4EB27D4B02C}" type="presOf" srcId="{C7072F59-D5BF-449F-83FC-97F0DF73C427}" destId="{888B196B-DAA6-0845-BEF0-7633742BDCEA}" srcOrd="1" destOrd="0" presId="urn:microsoft.com/office/officeart/2005/8/layout/vProcess5"/>
    <dgm:cxn modelId="{5C79A581-AD8C-5042-B543-E982AF0B6B2C}" type="presOf" srcId="{1F10E9DC-D023-4F07-B32B-FA4BBB734651}" destId="{D8DB2E3F-98EF-6D4B-B64D-AD8F83889BDC}" srcOrd="0" destOrd="0" presId="urn:microsoft.com/office/officeart/2005/8/layout/vProcess5"/>
    <dgm:cxn modelId="{4D42FC92-D0CC-0543-8F10-3F41DB3CB96B}" type="presOf" srcId="{790994D9-EC8D-4AE7-A571-24915C6352F7}" destId="{4A63F504-EB26-0146-B59A-1FBB22771BFB}" srcOrd="1" destOrd="0" presId="urn:microsoft.com/office/officeart/2005/8/layout/vProcess5"/>
    <dgm:cxn modelId="{74C32A95-D6AD-874E-B84A-A35C01E34E40}" type="presOf" srcId="{34EDC23C-8217-44AA-9AC6-B82DCE3AB2CE}" destId="{11AEAD13-58B4-244C-A130-8E94875D4DEA}" srcOrd="0" destOrd="0" presId="urn:microsoft.com/office/officeart/2005/8/layout/vProcess5"/>
    <dgm:cxn modelId="{5152DF9B-11EA-7844-A60F-7F78E71D1B79}" type="presOf" srcId="{5885E90B-0561-426F-822A-0B2D0F9EE0E5}" destId="{07480999-2A99-1347-ABA9-CF2C20EB5EA7}" srcOrd="0" destOrd="0" presId="urn:microsoft.com/office/officeart/2005/8/layout/vProcess5"/>
    <dgm:cxn modelId="{013848A6-6004-8E4B-B908-3686780B43E0}" type="presOf" srcId="{790994D9-EC8D-4AE7-A571-24915C6352F7}" destId="{6C873F71-C250-1B45-93FB-DE61B8781FC4}" srcOrd="0" destOrd="0" presId="urn:microsoft.com/office/officeart/2005/8/layout/vProcess5"/>
    <dgm:cxn modelId="{B4C9F9A6-4691-4B2D-9EF7-16FCF90370E8}" srcId="{EFE0EEA2-E828-4B3B-BE60-5ED09DD918A1}" destId="{4F5620B0-BF8E-48C7-8DED-F324B951D43A}" srcOrd="0" destOrd="0" parTransId="{8610DB69-5656-48CD-9F0C-A19AB4AD3BF8}" sibTransId="{34EDC23C-8217-44AA-9AC6-B82DCE3AB2CE}"/>
    <dgm:cxn modelId="{5F9B93A7-9F83-D44C-B480-76B0557F4A11}" type="presOf" srcId="{C7072F59-D5BF-449F-83FC-97F0DF73C427}" destId="{242E6089-26B1-F641-B6AF-4114DEC463AF}" srcOrd="0" destOrd="0" presId="urn:microsoft.com/office/officeart/2005/8/layout/vProcess5"/>
    <dgm:cxn modelId="{DEE0E1C1-F9B6-40DB-8C29-DD4E7EF433A6}" srcId="{EFE0EEA2-E828-4B3B-BE60-5ED09DD918A1}" destId="{8F7CB9A8-FBBC-44E9-867B-C3D8B0ADB5C5}" srcOrd="3" destOrd="0" parTransId="{FC44DF6E-CFCB-49E8-AC9B-7D4C2469AB3E}" sibTransId="{1BC7664D-8C81-4173-A67E-9BAA22F347BF}"/>
    <dgm:cxn modelId="{E6A0C8F5-30B2-4777-821C-5FAB3BBB27FC}" srcId="{EFE0EEA2-E828-4B3B-BE60-5ED09DD918A1}" destId="{790994D9-EC8D-4AE7-A571-24915C6352F7}" srcOrd="2" destOrd="0" parTransId="{54DCCA19-3C95-42A4-9B46-928A4DFB8707}" sibTransId="{1F10E9DC-D023-4F07-B32B-FA4BBB734651}"/>
    <dgm:cxn modelId="{C6E20DF6-ED6B-CD43-A77F-D22AC34C5811}" type="presOf" srcId="{EFE0EEA2-E828-4B3B-BE60-5ED09DD918A1}" destId="{B4DFBFE3-B40D-C14D-9B2C-930DCE03E73B}" srcOrd="0" destOrd="0" presId="urn:microsoft.com/office/officeart/2005/8/layout/vProcess5"/>
    <dgm:cxn modelId="{AB0B36FA-8E87-934E-8B73-429BC804BD16}" type="presParOf" srcId="{B4DFBFE3-B40D-C14D-9B2C-930DCE03E73B}" destId="{8CA556CC-0B1E-E248-8CB0-08A5B06A1AEF}" srcOrd="0" destOrd="0" presId="urn:microsoft.com/office/officeart/2005/8/layout/vProcess5"/>
    <dgm:cxn modelId="{C2EBE7DE-405F-7B46-A047-081953FB7518}" type="presParOf" srcId="{B4DFBFE3-B40D-C14D-9B2C-930DCE03E73B}" destId="{875D43E8-2244-2443-A112-EF9E99E07500}" srcOrd="1" destOrd="0" presId="urn:microsoft.com/office/officeart/2005/8/layout/vProcess5"/>
    <dgm:cxn modelId="{6F46A1C4-4311-8F4E-AB8E-42DF3320156C}" type="presParOf" srcId="{B4DFBFE3-B40D-C14D-9B2C-930DCE03E73B}" destId="{242E6089-26B1-F641-B6AF-4114DEC463AF}" srcOrd="2" destOrd="0" presId="urn:microsoft.com/office/officeart/2005/8/layout/vProcess5"/>
    <dgm:cxn modelId="{849285C4-251E-D548-8C3F-96C31154B1BF}" type="presParOf" srcId="{B4DFBFE3-B40D-C14D-9B2C-930DCE03E73B}" destId="{6C873F71-C250-1B45-93FB-DE61B8781FC4}" srcOrd="3" destOrd="0" presId="urn:microsoft.com/office/officeart/2005/8/layout/vProcess5"/>
    <dgm:cxn modelId="{0BE28587-1092-5641-98EB-C1738749805D}" type="presParOf" srcId="{B4DFBFE3-B40D-C14D-9B2C-930DCE03E73B}" destId="{75FE8CE1-60DC-2D4C-AB92-70EFA5E9D624}" srcOrd="4" destOrd="0" presId="urn:microsoft.com/office/officeart/2005/8/layout/vProcess5"/>
    <dgm:cxn modelId="{71EDBFB7-D233-9D4C-93E6-82EB44B146E8}" type="presParOf" srcId="{B4DFBFE3-B40D-C14D-9B2C-930DCE03E73B}" destId="{11AEAD13-58B4-244C-A130-8E94875D4DEA}" srcOrd="5" destOrd="0" presId="urn:microsoft.com/office/officeart/2005/8/layout/vProcess5"/>
    <dgm:cxn modelId="{16B3B782-289B-B94D-801E-348DF0756D22}" type="presParOf" srcId="{B4DFBFE3-B40D-C14D-9B2C-930DCE03E73B}" destId="{07480999-2A99-1347-ABA9-CF2C20EB5EA7}" srcOrd="6" destOrd="0" presId="urn:microsoft.com/office/officeart/2005/8/layout/vProcess5"/>
    <dgm:cxn modelId="{E165ABBF-013E-3443-81BE-64F067D8385F}" type="presParOf" srcId="{B4DFBFE3-B40D-C14D-9B2C-930DCE03E73B}" destId="{D8DB2E3F-98EF-6D4B-B64D-AD8F83889BDC}" srcOrd="7" destOrd="0" presId="urn:microsoft.com/office/officeart/2005/8/layout/vProcess5"/>
    <dgm:cxn modelId="{53F0010C-B4C6-D54F-B40C-CAF34CD335E7}" type="presParOf" srcId="{B4DFBFE3-B40D-C14D-9B2C-930DCE03E73B}" destId="{107F1353-FBEC-4246-A153-D34023C8319A}" srcOrd="8" destOrd="0" presId="urn:microsoft.com/office/officeart/2005/8/layout/vProcess5"/>
    <dgm:cxn modelId="{533CECAA-992D-574F-B009-38F85DB241C8}" type="presParOf" srcId="{B4DFBFE3-B40D-C14D-9B2C-930DCE03E73B}" destId="{888B196B-DAA6-0845-BEF0-7633742BDCEA}" srcOrd="9" destOrd="0" presId="urn:microsoft.com/office/officeart/2005/8/layout/vProcess5"/>
    <dgm:cxn modelId="{96DC4ECD-4124-B74D-814B-7FBB77044441}" type="presParOf" srcId="{B4DFBFE3-B40D-C14D-9B2C-930DCE03E73B}" destId="{4A63F504-EB26-0146-B59A-1FBB22771BFB}" srcOrd="10" destOrd="0" presId="urn:microsoft.com/office/officeart/2005/8/layout/vProcess5"/>
    <dgm:cxn modelId="{14041A13-08E5-2E42-A172-0A9A2A54C9D4}" type="presParOf" srcId="{B4DFBFE3-B40D-C14D-9B2C-930DCE03E73B}" destId="{482518C4-DCB9-AA4F-9353-101389C5716D}"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47B638D-8C94-4DDC-BF38-7CF4A2C6675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B94D8E8-F57B-4230-8296-7EBE6D42A626}">
      <dgm:prSet/>
      <dgm:spPr/>
      <dgm:t>
        <a:bodyPr/>
        <a:lstStyle/>
        <a:p>
          <a:r>
            <a:rPr lang="en-US" b="1" dirty="0"/>
            <a:t>True elders establish an accurate community identity by finding out what their community has been designed by God to be, rather than imposing what they would like it to be.</a:t>
          </a:r>
          <a:endParaRPr lang="en-US" dirty="0"/>
        </a:p>
      </dgm:t>
    </dgm:pt>
    <dgm:pt modelId="{F1877E66-8995-4D19-BB79-8A8D5571398C}" type="parTrans" cxnId="{EE0AAEBC-3AFB-42E2-BF38-EA5041C51669}">
      <dgm:prSet/>
      <dgm:spPr/>
      <dgm:t>
        <a:bodyPr/>
        <a:lstStyle/>
        <a:p>
          <a:endParaRPr lang="en-US"/>
        </a:p>
      </dgm:t>
    </dgm:pt>
    <dgm:pt modelId="{0D9D2E8E-6ECE-4FB2-AD72-5064EE458568}" type="sibTrans" cxnId="{EE0AAEBC-3AFB-42E2-BF38-EA5041C51669}">
      <dgm:prSet/>
      <dgm:spPr/>
      <dgm:t>
        <a:bodyPr/>
        <a:lstStyle/>
        <a:p>
          <a:endParaRPr lang="en-US"/>
        </a:p>
      </dgm:t>
    </dgm:pt>
    <dgm:pt modelId="{E2B75552-8C67-4ACD-88CD-DFB59E1CB876}">
      <dgm:prSet/>
      <dgm:spPr/>
      <dgm:t>
        <a:bodyPr/>
        <a:lstStyle/>
        <a:p>
          <a:r>
            <a:rPr lang="en-US" b="1" dirty="0"/>
            <a:t>True elders can act like themselves in the midst of difficulty.</a:t>
          </a:r>
          <a:endParaRPr lang="en-US" dirty="0"/>
        </a:p>
      </dgm:t>
    </dgm:pt>
    <dgm:pt modelId="{4E2FB774-B6D8-4C49-B98F-3395D03E8129}" type="parTrans" cxnId="{0C37E0BA-3840-4FAF-85F3-37C6A8D91368}">
      <dgm:prSet/>
      <dgm:spPr/>
      <dgm:t>
        <a:bodyPr/>
        <a:lstStyle/>
        <a:p>
          <a:endParaRPr lang="en-US"/>
        </a:p>
      </dgm:t>
    </dgm:pt>
    <dgm:pt modelId="{26CB3738-B1D2-4465-ABB1-AF3283DEA278}" type="sibTrans" cxnId="{0C37E0BA-3840-4FAF-85F3-37C6A8D91368}">
      <dgm:prSet/>
      <dgm:spPr/>
      <dgm:t>
        <a:bodyPr/>
        <a:lstStyle/>
        <a:p>
          <a:endParaRPr lang="en-US"/>
        </a:p>
      </dgm:t>
    </dgm:pt>
    <dgm:pt modelId="{F3C1B4FD-1D59-4CA6-B4F1-FF4F80853BF3}">
      <dgm:prSet/>
      <dgm:spPr/>
      <dgm:t>
        <a:bodyPr/>
        <a:lstStyle/>
        <a:p>
          <a:r>
            <a:rPr lang="en-US" b="1" dirty="0"/>
            <a:t>True elders can handle criticism and rejection, speak the truth in love even when it is not easy or popular, serve without being appreciated, encourage needed growth and change, delight in younger people’s skill and power, and place what is best from the community over personal fairness or preference. </a:t>
          </a:r>
          <a:endParaRPr lang="en-US" dirty="0"/>
        </a:p>
      </dgm:t>
    </dgm:pt>
    <dgm:pt modelId="{126EEB7D-DCF4-47A9-9407-14CE5EBB56EC}" type="parTrans" cxnId="{2A2635AB-8180-41E3-94F4-5D20AB80A8D8}">
      <dgm:prSet/>
      <dgm:spPr/>
      <dgm:t>
        <a:bodyPr/>
        <a:lstStyle/>
        <a:p>
          <a:endParaRPr lang="en-US"/>
        </a:p>
      </dgm:t>
    </dgm:pt>
    <dgm:pt modelId="{F9B99A3A-8B80-4D3F-962F-D1D612B1E563}" type="sibTrans" cxnId="{2A2635AB-8180-41E3-94F4-5D20AB80A8D8}">
      <dgm:prSet/>
      <dgm:spPr/>
      <dgm:t>
        <a:bodyPr/>
        <a:lstStyle/>
        <a:p>
          <a:endParaRPr lang="en-US"/>
        </a:p>
      </dgm:t>
    </dgm:pt>
    <dgm:pt modelId="{E5AB5943-622E-4B40-87ED-B9BDA1135275}" type="pres">
      <dgm:prSet presAssocID="{947B638D-8C94-4DDC-BF38-7CF4A2C66751}" presName="linear" presStyleCnt="0">
        <dgm:presLayoutVars>
          <dgm:animLvl val="lvl"/>
          <dgm:resizeHandles val="exact"/>
        </dgm:presLayoutVars>
      </dgm:prSet>
      <dgm:spPr/>
    </dgm:pt>
    <dgm:pt modelId="{C69CBE73-73B1-4D40-8015-B28015187C1F}" type="pres">
      <dgm:prSet presAssocID="{FB94D8E8-F57B-4230-8296-7EBE6D42A626}" presName="parentText" presStyleLbl="node1" presStyleIdx="0" presStyleCnt="3">
        <dgm:presLayoutVars>
          <dgm:chMax val="0"/>
          <dgm:bulletEnabled val="1"/>
        </dgm:presLayoutVars>
      </dgm:prSet>
      <dgm:spPr/>
    </dgm:pt>
    <dgm:pt modelId="{56DA31C1-C775-A84C-9A80-6508D545F3EE}" type="pres">
      <dgm:prSet presAssocID="{0D9D2E8E-6ECE-4FB2-AD72-5064EE458568}" presName="spacer" presStyleCnt="0"/>
      <dgm:spPr/>
    </dgm:pt>
    <dgm:pt modelId="{A74F4EFF-1805-DD44-A02E-1C8914F24B75}" type="pres">
      <dgm:prSet presAssocID="{E2B75552-8C67-4ACD-88CD-DFB59E1CB876}" presName="parentText" presStyleLbl="node1" presStyleIdx="1" presStyleCnt="3">
        <dgm:presLayoutVars>
          <dgm:chMax val="0"/>
          <dgm:bulletEnabled val="1"/>
        </dgm:presLayoutVars>
      </dgm:prSet>
      <dgm:spPr/>
    </dgm:pt>
    <dgm:pt modelId="{72CAB355-8F6A-2344-AC49-068342ED0CBE}" type="pres">
      <dgm:prSet presAssocID="{26CB3738-B1D2-4465-ABB1-AF3283DEA278}" presName="spacer" presStyleCnt="0"/>
      <dgm:spPr/>
    </dgm:pt>
    <dgm:pt modelId="{13D3D8B3-0DE8-8C4A-BD86-E5B6687D2AF3}" type="pres">
      <dgm:prSet presAssocID="{F3C1B4FD-1D59-4CA6-B4F1-FF4F80853BF3}" presName="parentText" presStyleLbl="node1" presStyleIdx="2" presStyleCnt="3">
        <dgm:presLayoutVars>
          <dgm:chMax val="0"/>
          <dgm:bulletEnabled val="1"/>
        </dgm:presLayoutVars>
      </dgm:prSet>
      <dgm:spPr/>
    </dgm:pt>
  </dgm:ptLst>
  <dgm:cxnLst>
    <dgm:cxn modelId="{45099408-DC65-914E-BEEB-C44EDE130B49}" type="presOf" srcId="{E2B75552-8C67-4ACD-88CD-DFB59E1CB876}" destId="{A74F4EFF-1805-DD44-A02E-1C8914F24B75}" srcOrd="0" destOrd="0" presId="urn:microsoft.com/office/officeart/2005/8/layout/vList2"/>
    <dgm:cxn modelId="{EB251A27-11AD-7F4C-BFB3-B1299B0FE50A}" type="presOf" srcId="{947B638D-8C94-4DDC-BF38-7CF4A2C66751}" destId="{E5AB5943-622E-4B40-87ED-B9BDA1135275}" srcOrd="0" destOrd="0" presId="urn:microsoft.com/office/officeart/2005/8/layout/vList2"/>
    <dgm:cxn modelId="{2E83F549-7B70-4340-B2D4-114213CBFD41}" type="presOf" srcId="{FB94D8E8-F57B-4230-8296-7EBE6D42A626}" destId="{C69CBE73-73B1-4D40-8015-B28015187C1F}" srcOrd="0" destOrd="0" presId="urn:microsoft.com/office/officeart/2005/8/layout/vList2"/>
    <dgm:cxn modelId="{57C4DD6E-3F7C-DE4A-844E-D86BD40AAA30}" type="presOf" srcId="{F3C1B4FD-1D59-4CA6-B4F1-FF4F80853BF3}" destId="{13D3D8B3-0DE8-8C4A-BD86-E5B6687D2AF3}" srcOrd="0" destOrd="0" presId="urn:microsoft.com/office/officeart/2005/8/layout/vList2"/>
    <dgm:cxn modelId="{2A2635AB-8180-41E3-94F4-5D20AB80A8D8}" srcId="{947B638D-8C94-4DDC-BF38-7CF4A2C66751}" destId="{F3C1B4FD-1D59-4CA6-B4F1-FF4F80853BF3}" srcOrd="2" destOrd="0" parTransId="{126EEB7D-DCF4-47A9-9407-14CE5EBB56EC}" sibTransId="{F9B99A3A-8B80-4D3F-962F-D1D612B1E563}"/>
    <dgm:cxn modelId="{0C37E0BA-3840-4FAF-85F3-37C6A8D91368}" srcId="{947B638D-8C94-4DDC-BF38-7CF4A2C66751}" destId="{E2B75552-8C67-4ACD-88CD-DFB59E1CB876}" srcOrd="1" destOrd="0" parTransId="{4E2FB774-B6D8-4C49-B98F-3395D03E8129}" sibTransId="{26CB3738-B1D2-4465-ABB1-AF3283DEA278}"/>
    <dgm:cxn modelId="{EE0AAEBC-3AFB-42E2-BF38-EA5041C51669}" srcId="{947B638D-8C94-4DDC-BF38-7CF4A2C66751}" destId="{FB94D8E8-F57B-4230-8296-7EBE6D42A626}" srcOrd="0" destOrd="0" parTransId="{F1877E66-8995-4D19-BB79-8A8D5571398C}" sibTransId="{0D9D2E8E-6ECE-4FB2-AD72-5064EE458568}"/>
    <dgm:cxn modelId="{723C36AB-9B54-154B-9ADF-E72D1BC69873}" type="presParOf" srcId="{E5AB5943-622E-4B40-87ED-B9BDA1135275}" destId="{C69CBE73-73B1-4D40-8015-B28015187C1F}" srcOrd="0" destOrd="0" presId="urn:microsoft.com/office/officeart/2005/8/layout/vList2"/>
    <dgm:cxn modelId="{3AC6CC23-1C32-C34A-BD9D-CA3BCBEE5BDC}" type="presParOf" srcId="{E5AB5943-622E-4B40-87ED-B9BDA1135275}" destId="{56DA31C1-C775-A84C-9A80-6508D545F3EE}" srcOrd="1" destOrd="0" presId="urn:microsoft.com/office/officeart/2005/8/layout/vList2"/>
    <dgm:cxn modelId="{6B538CC3-9593-A047-A485-4FBF44C65FC2}" type="presParOf" srcId="{E5AB5943-622E-4B40-87ED-B9BDA1135275}" destId="{A74F4EFF-1805-DD44-A02E-1C8914F24B75}" srcOrd="2" destOrd="0" presId="urn:microsoft.com/office/officeart/2005/8/layout/vList2"/>
    <dgm:cxn modelId="{F3DD5069-DBC3-EC49-AA78-884C58FE39D4}" type="presParOf" srcId="{E5AB5943-622E-4B40-87ED-B9BDA1135275}" destId="{72CAB355-8F6A-2344-AC49-068342ED0CBE}" srcOrd="3" destOrd="0" presId="urn:microsoft.com/office/officeart/2005/8/layout/vList2"/>
    <dgm:cxn modelId="{3A01E1B8-8A95-2041-A2CF-1A44FC6C3EC4}" type="presParOf" srcId="{E5AB5943-622E-4B40-87ED-B9BDA1135275}" destId="{13D3D8B3-0DE8-8C4A-BD86-E5B6687D2AF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8B064-12E4-0140-9B4D-F79000EFC670}">
      <dsp:nvSpPr>
        <dsp:cNvPr id="0" name=""/>
        <dsp:cNvSpPr/>
      </dsp:nvSpPr>
      <dsp:spPr>
        <a:xfrm>
          <a:off x="299120" y="2126"/>
          <a:ext cx="2961690" cy="177701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It regulates emotions, pain control and immunity centers</a:t>
          </a:r>
        </a:p>
      </dsp:txBody>
      <dsp:txXfrm>
        <a:off x="299120" y="2126"/>
        <a:ext cx="2961690" cy="1777014"/>
      </dsp:txXfrm>
    </dsp:sp>
    <dsp:sp modelId="{549268F2-371F-654B-A4D5-A77C702276B5}">
      <dsp:nvSpPr>
        <dsp:cNvPr id="0" name=""/>
        <dsp:cNvSpPr/>
      </dsp:nvSpPr>
      <dsp:spPr>
        <a:xfrm>
          <a:off x="3556980" y="2126"/>
          <a:ext cx="2961690" cy="177701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It guides us to act like ourselves</a:t>
          </a:r>
        </a:p>
      </dsp:txBody>
      <dsp:txXfrm>
        <a:off x="3556980" y="2126"/>
        <a:ext cx="2961690" cy="1777014"/>
      </dsp:txXfrm>
    </dsp:sp>
    <dsp:sp modelId="{3FD1263D-947F-CE4F-9210-5E04E18637D3}">
      <dsp:nvSpPr>
        <dsp:cNvPr id="0" name=""/>
        <dsp:cNvSpPr/>
      </dsp:nvSpPr>
      <dsp:spPr>
        <a:xfrm>
          <a:off x="6814839" y="2126"/>
          <a:ext cx="2961690" cy="177701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It releases neurotransmitters like dopamine and serotonin</a:t>
          </a:r>
        </a:p>
      </dsp:txBody>
      <dsp:txXfrm>
        <a:off x="6814839" y="2126"/>
        <a:ext cx="2961690" cy="1777014"/>
      </dsp:txXfrm>
    </dsp:sp>
    <dsp:sp modelId="{B163B35C-01F7-234B-B888-865188825734}">
      <dsp:nvSpPr>
        <dsp:cNvPr id="0" name=""/>
        <dsp:cNvSpPr/>
      </dsp:nvSpPr>
      <dsp:spPr>
        <a:xfrm>
          <a:off x="1928050" y="2075309"/>
          <a:ext cx="2961690" cy="177701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It is the only part of the brain that overrides the main drive centers—food and sexual impulses, terror and rage.</a:t>
          </a:r>
        </a:p>
      </dsp:txBody>
      <dsp:txXfrm>
        <a:off x="1928050" y="2075309"/>
        <a:ext cx="2961690" cy="1777014"/>
      </dsp:txXfrm>
    </dsp:sp>
    <dsp:sp modelId="{835D1605-5139-844D-AB7C-62B439D8621C}">
      <dsp:nvSpPr>
        <dsp:cNvPr id="0" name=""/>
        <dsp:cNvSpPr/>
      </dsp:nvSpPr>
      <dsp:spPr>
        <a:xfrm>
          <a:off x="5185910" y="2075309"/>
          <a:ext cx="2961690" cy="177701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 amount of joy strength available needs to be higher than the amount of pain.</a:t>
          </a:r>
        </a:p>
      </dsp:txBody>
      <dsp:txXfrm>
        <a:off x="5185910" y="2075309"/>
        <a:ext cx="2961690" cy="1777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605ED-CCC4-2844-9094-B977B2D967A8}">
      <dsp:nvSpPr>
        <dsp:cNvPr id="0" name=""/>
        <dsp:cNvSpPr/>
      </dsp:nvSpPr>
      <dsp:spPr>
        <a:xfrm>
          <a:off x="0" y="25906"/>
          <a:ext cx="6629400" cy="176018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1.  Multigenerational community for the formation of maturity. (3 up &amp; 3 down)</a:t>
          </a:r>
          <a:endParaRPr lang="en-US" sz="2100" kern="1200"/>
        </a:p>
      </dsp:txBody>
      <dsp:txXfrm>
        <a:off x="85925" y="111831"/>
        <a:ext cx="6457550" cy="1588336"/>
      </dsp:txXfrm>
    </dsp:sp>
    <dsp:sp modelId="{6047D202-B4CF-E94C-9D2D-4B9962952329}">
      <dsp:nvSpPr>
        <dsp:cNvPr id="0" name=""/>
        <dsp:cNvSpPr/>
      </dsp:nvSpPr>
      <dsp:spPr>
        <a:xfrm>
          <a:off x="0" y="1846572"/>
          <a:ext cx="6629400" cy="1760186"/>
        </a:xfrm>
        <a:prstGeom prst="roundRect">
          <a:avLst/>
        </a:prstGeom>
        <a:solidFill>
          <a:schemeClr val="accent2">
            <a:hueOff val="-1340899"/>
            <a:satOff val="1509"/>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a:t>2.  Immanuel lifestyle where God’s interactive presence informs all we do and creates “shalom.”  (Gratitude and listening prayer)</a:t>
          </a:r>
          <a:endParaRPr lang="en-US" sz="2100" kern="1200" dirty="0"/>
        </a:p>
      </dsp:txBody>
      <dsp:txXfrm>
        <a:off x="85925" y="1932497"/>
        <a:ext cx="6457550" cy="1588336"/>
      </dsp:txXfrm>
    </dsp:sp>
    <dsp:sp modelId="{408297DD-F052-1947-A89D-ADAEBA5C4103}">
      <dsp:nvSpPr>
        <dsp:cNvPr id="0" name=""/>
        <dsp:cNvSpPr/>
      </dsp:nvSpPr>
      <dsp:spPr>
        <a:xfrm>
          <a:off x="0" y="3667239"/>
          <a:ext cx="6629400" cy="1760186"/>
        </a:xfrm>
        <a:prstGeom prst="roundRect">
          <a:avLst/>
        </a:prstGeom>
        <a:solidFill>
          <a:schemeClr val="accent2">
            <a:hueOff val="-2681797"/>
            <a:satOff val="3018"/>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3.  Specific, learned, relational skills needed for a mature human identity acquired by joyful interactions and relationships with other people who already have the skills.</a:t>
          </a:r>
          <a:endParaRPr lang="en-US" sz="2100" kern="1200"/>
        </a:p>
      </dsp:txBody>
      <dsp:txXfrm>
        <a:off x="85925" y="3753164"/>
        <a:ext cx="6457550" cy="15883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D2EADD-2CE3-084E-BF60-C88A848D87AB}">
      <dsp:nvSpPr>
        <dsp:cNvPr id="0" name=""/>
        <dsp:cNvSpPr/>
      </dsp:nvSpPr>
      <dsp:spPr>
        <a:xfrm>
          <a:off x="0" y="114895"/>
          <a:ext cx="4702921" cy="8116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Personal Tasks</a:t>
          </a:r>
          <a:endParaRPr lang="en-US" sz="1500" kern="1200"/>
        </a:p>
      </dsp:txBody>
      <dsp:txXfrm>
        <a:off x="39623" y="154518"/>
        <a:ext cx="4623675" cy="732441"/>
      </dsp:txXfrm>
    </dsp:sp>
    <dsp:sp modelId="{5B526104-FD5D-7C47-9A13-E2E2D4FB88C7}">
      <dsp:nvSpPr>
        <dsp:cNvPr id="0" name=""/>
        <dsp:cNvSpPr/>
      </dsp:nvSpPr>
      <dsp:spPr>
        <a:xfrm>
          <a:off x="0" y="969783"/>
          <a:ext cx="4702921" cy="8116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1.Lives in joy. Expands capacity for joy, learns that joy is one’s normal state and builds joy strength</a:t>
          </a:r>
        </a:p>
      </dsp:txBody>
      <dsp:txXfrm>
        <a:off x="39623" y="1009406"/>
        <a:ext cx="4623675" cy="732441"/>
      </dsp:txXfrm>
    </dsp:sp>
    <dsp:sp modelId="{5DFBD140-4A14-374A-BB32-7A08659BB663}">
      <dsp:nvSpPr>
        <dsp:cNvPr id="0" name=""/>
        <dsp:cNvSpPr/>
      </dsp:nvSpPr>
      <dsp:spPr>
        <a:xfrm>
          <a:off x="0" y="1824671"/>
          <a:ext cx="4702921" cy="8116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2. Develops trust</a:t>
          </a:r>
        </a:p>
      </dsp:txBody>
      <dsp:txXfrm>
        <a:off x="39623" y="1864294"/>
        <a:ext cx="4623675" cy="732441"/>
      </dsp:txXfrm>
    </dsp:sp>
    <dsp:sp modelId="{12C3D5F7-D4AB-9147-A0E1-A5633E619664}">
      <dsp:nvSpPr>
        <dsp:cNvPr id="0" name=""/>
        <dsp:cNvSpPr/>
      </dsp:nvSpPr>
      <dsp:spPr>
        <a:xfrm>
          <a:off x="0" y="2679558"/>
          <a:ext cx="4702921" cy="8116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3. Learns how to receive</a:t>
          </a:r>
        </a:p>
      </dsp:txBody>
      <dsp:txXfrm>
        <a:off x="39623" y="2719181"/>
        <a:ext cx="4623675" cy="732441"/>
      </dsp:txXfrm>
    </dsp:sp>
    <dsp:sp modelId="{641213A9-97D8-4B41-8C11-B619EA08A05A}">
      <dsp:nvSpPr>
        <dsp:cNvPr id="0" name=""/>
        <dsp:cNvSpPr/>
      </dsp:nvSpPr>
      <dsp:spPr>
        <a:xfrm>
          <a:off x="0" y="3534446"/>
          <a:ext cx="4702921" cy="8116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4. Begins to organize into a person through relationships</a:t>
          </a:r>
        </a:p>
      </dsp:txBody>
      <dsp:txXfrm>
        <a:off x="39623" y="3574069"/>
        <a:ext cx="4623675" cy="732441"/>
      </dsp:txXfrm>
    </dsp:sp>
    <dsp:sp modelId="{D5CDFA2C-4510-1940-8B83-FC6274EC26FF}">
      <dsp:nvSpPr>
        <dsp:cNvPr id="0" name=""/>
        <dsp:cNvSpPr/>
      </dsp:nvSpPr>
      <dsp:spPr>
        <a:xfrm>
          <a:off x="0" y="4389333"/>
          <a:ext cx="4702921" cy="8116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5.Learns how to return to joy from every unpleasant emotion</a:t>
          </a:r>
        </a:p>
      </dsp:txBody>
      <dsp:txXfrm>
        <a:off x="39623" y="4428956"/>
        <a:ext cx="4623675" cy="7324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960FA-C648-7845-941B-904C6FB64D9C}">
      <dsp:nvSpPr>
        <dsp:cNvPr id="0" name=""/>
        <dsp:cNvSpPr/>
      </dsp:nvSpPr>
      <dsp:spPr>
        <a:xfrm>
          <a:off x="0" y="0"/>
          <a:ext cx="7758251" cy="83038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Weak identity; fear and coldness dominate bonds with others.</a:t>
          </a:r>
          <a:endParaRPr lang="en-US" sz="1600" kern="1200"/>
        </a:p>
      </dsp:txBody>
      <dsp:txXfrm>
        <a:off x="24321" y="24321"/>
        <a:ext cx="6765041" cy="781747"/>
      </dsp:txXfrm>
    </dsp:sp>
    <dsp:sp modelId="{A70965E5-9628-CA4C-958F-E5BEE4979595}">
      <dsp:nvSpPr>
        <dsp:cNvPr id="0" name=""/>
        <dsp:cNvSpPr/>
      </dsp:nvSpPr>
      <dsp:spPr>
        <a:xfrm>
          <a:off x="579349" y="945721"/>
          <a:ext cx="7758251" cy="830389"/>
        </a:xfrm>
        <a:prstGeom prst="roundRect">
          <a:avLst>
            <a:gd name="adj" fmla="val 10000"/>
          </a:avLst>
        </a:prstGeom>
        <a:solidFill>
          <a:schemeClr val="accent2">
            <a:hueOff val="-670449"/>
            <a:satOff val="755"/>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Has difficulty bonding, which often leads to manipulative, self-centered, isolated, or discontented personality.</a:t>
          </a:r>
          <a:endParaRPr lang="en-US" sz="1600" kern="1200" dirty="0"/>
        </a:p>
      </dsp:txBody>
      <dsp:txXfrm>
        <a:off x="603670" y="970042"/>
        <a:ext cx="6590506" cy="781747"/>
      </dsp:txXfrm>
    </dsp:sp>
    <dsp:sp modelId="{02B632D9-21ED-1342-98E6-4E4D471C34B8}">
      <dsp:nvSpPr>
        <dsp:cNvPr id="0" name=""/>
        <dsp:cNvSpPr/>
      </dsp:nvSpPr>
      <dsp:spPr>
        <a:xfrm>
          <a:off x="1158699" y="1891442"/>
          <a:ext cx="7758251" cy="830389"/>
        </a:xfrm>
        <a:prstGeom prst="roundRect">
          <a:avLst>
            <a:gd name="adj" fmla="val 10000"/>
          </a:avLst>
        </a:prstGeom>
        <a:solidFill>
          <a:schemeClr val="accent2">
            <a:hueOff val="-1340899"/>
            <a:satOff val="1509"/>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Is withdrawn, disengaged, self-stimulating, and unresponsive.</a:t>
          </a:r>
          <a:endParaRPr lang="en-US" sz="1600" kern="1200"/>
        </a:p>
      </dsp:txBody>
      <dsp:txXfrm>
        <a:off x="1183020" y="1915763"/>
        <a:ext cx="6590506" cy="781747"/>
      </dsp:txXfrm>
    </dsp:sp>
    <dsp:sp modelId="{D304085F-0FC8-DA47-A40F-57CA397EE154}">
      <dsp:nvSpPr>
        <dsp:cNvPr id="0" name=""/>
        <dsp:cNvSpPr/>
      </dsp:nvSpPr>
      <dsp:spPr>
        <a:xfrm>
          <a:off x="1738049" y="2837164"/>
          <a:ext cx="7758251" cy="830389"/>
        </a:xfrm>
        <a:prstGeom prst="roundRect">
          <a:avLst>
            <a:gd name="adj" fmla="val 10000"/>
          </a:avLst>
        </a:prstGeom>
        <a:solidFill>
          <a:schemeClr val="accent2">
            <a:hueOff val="-2011348"/>
            <a:satOff val="2264"/>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Has an inability to regulate emotions.</a:t>
          </a:r>
          <a:endParaRPr lang="en-US" sz="1600" kern="1200"/>
        </a:p>
      </dsp:txBody>
      <dsp:txXfrm>
        <a:off x="1762370" y="2861485"/>
        <a:ext cx="6590506" cy="781747"/>
      </dsp:txXfrm>
    </dsp:sp>
    <dsp:sp modelId="{640C4669-C995-DE41-A41C-901B4D91F58A}">
      <dsp:nvSpPr>
        <dsp:cNvPr id="0" name=""/>
        <dsp:cNvSpPr/>
      </dsp:nvSpPr>
      <dsp:spPr>
        <a:xfrm>
          <a:off x="2317399" y="3782885"/>
          <a:ext cx="7758251" cy="830389"/>
        </a:xfrm>
        <a:prstGeom prst="roundRect">
          <a:avLst>
            <a:gd name="adj" fmla="val 10000"/>
          </a:avLst>
        </a:prstGeom>
        <a:solidFill>
          <a:schemeClr val="accent2">
            <a:hueOff val="-2681797"/>
            <a:satOff val="3018"/>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Has uncontrollable emotional outbursts, excessive worry and depression. Avoids or gets stuck in certain emotions.</a:t>
          </a:r>
          <a:endParaRPr lang="en-US" sz="1600" kern="1200"/>
        </a:p>
      </dsp:txBody>
      <dsp:txXfrm>
        <a:off x="2341720" y="3807206"/>
        <a:ext cx="6590506" cy="781747"/>
      </dsp:txXfrm>
    </dsp:sp>
    <dsp:sp modelId="{D75FBE6D-D687-C649-890E-512DD131CCB0}">
      <dsp:nvSpPr>
        <dsp:cNvPr id="0" name=""/>
        <dsp:cNvSpPr/>
      </dsp:nvSpPr>
      <dsp:spPr>
        <a:xfrm>
          <a:off x="7218498" y="606645"/>
          <a:ext cx="539753" cy="539753"/>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39942" y="606645"/>
        <a:ext cx="296865" cy="406164"/>
      </dsp:txXfrm>
    </dsp:sp>
    <dsp:sp modelId="{921649F4-9A3B-9342-8E7B-17F048FD0064}">
      <dsp:nvSpPr>
        <dsp:cNvPr id="0" name=""/>
        <dsp:cNvSpPr/>
      </dsp:nvSpPr>
      <dsp:spPr>
        <a:xfrm>
          <a:off x="7797848" y="1552367"/>
          <a:ext cx="539753" cy="539753"/>
        </a:xfrm>
        <a:prstGeom prst="downArrow">
          <a:avLst>
            <a:gd name="adj1" fmla="val 55000"/>
            <a:gd name="adj2" fmla="val 45000"/>
          </a:avLst>
        </a:prstGeom>
        <a:solidFill>
          <a:schemeClr val="accent2">
            <a:tint val="40000"/>
            <a:alpha val="90000"/>
            <a:hueOff val="-945847"/>
            <a:satOff val="692"/>
            <a:lumOff val="107"/>
            <a:alphaOff val="0"/>
          </a:schemeClr>
        </a:solidFill>
        <a:ln w="12700" cap="flat" cmpd="sng" algn="ctr">
          <a:solidFill>
            <a:schemeClr val="accent2">
              <a:tint val="40000"/>
              <a:alpha val="90000"/>
              <a:hueOff val="-945847"/>
              <a:satOff val="692"/>
              <a:lumOff val="1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919292" y="1552367"/>
        <a:ext cx="296865" cy="406164"/>
      </dsp:txXfrm>
    </dsp:sp>
    <dsp:sp modelId="{29B33B0A-6D16-F44C-89B5-6CC6DA4E99F5}">
      <dsp:nvSpPr>
        <dsp:cNvPr id="0" name=""/>
        <dsp:cNvSpPr/>
      </dsp:nvSpPr>
      <dsp:spPr>
        <a:xfrm>
          <a:off x="8377197" y="2484248"/>
          <a:ext cx="539753" cy="539753"/>
        </a:xfrm>
        <a:prstGeom prst="downArrow">
          <a:avLst>
            <a:gd name="adj1" fmla="val 55000"/>
            <a:gd name="adj2" fmla="val 45000"/>
          </a:avLst>
        </a:prstGeom>
        <a:solidFill>
          <a:schemeClr val="accent2">
            <a:tint val="40000"/>
            <a:alpha val="90000"/>
            <a:hueOff val="-1891694"/>
            <a:satOff val="1384"/>
            <a:lumOff val="213"/>
            <a:alphaOff val="0"/>
          </a:schemeClr>
        </a:solidFill>
        <a:ln w="12700" cap="flat" cmpd="sng" algn="ctr">
          <a:solidFill>
            <a:schemeClr val="accent2">
              <a:tint val="40000"/>
              <a:alpha val="90000"/>
              <a:hueOff val="-1891694"/>
              <a:satOff val="1384"/>
              <a:lumOff val="2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498641" y="2484248"/>
        <a:ext cx="296865" cy="406164"/>
      </dsp:txXfrm>
    </dsp:sp>
    <dsp:sp modelId="{1B16D008-9FA4-8E4F-A441-C239F6FC957F}">
      <dsp:nvSpPr>
        <dsp:cNvPr id="0" name=""/>
        <dsp:cNvSpPr/>
      </dsp:nvSpPr>
      <dsp:spPr>
        <a:xfrm>
          <a:off x="8956547" y="3439196"/>
          <a:ext cx="539753" cy="539753"/>
        </a:xfrm>
        <a:prstGeom prst="downArrow">
          <a:avLst>
            <a:gd name="adj1" fmla="val 55000"/>
            <a:gd name="adj2" fmla="val 45000"/>
          </a:avLst>
        </a:prstGeom>
        <a:solidFill>
          <a:schemeClr val="accent2">
            <a:tint val="40000"/>
            <a:alpha val="90000"/>
            <a:hueOff val="-2837541"/>
            <a:satOff val="2076"/>
            <a:lumOff val="320"/>
            <a:alphaOff val="0"/>
          </a:schemeClr>
        </a:solidFill>
        <a:ln w="12700" cap="flat" cmpd="sng" algn="ctr">
          <a:solidFill>
            <a:schemeClr val="accent2">
              <a:tint val="40000"/>
              <a:alpha val="90000"/>
              <a:hueOff val="-2837541"/>
              <a:satOff val="2076"/>
              <a:lumOff val="3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9077991" y="3439196"/>
        <a:ext cx="296865" cy="4061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F2993-FCFB-4D4E-92B7-55E93C5ACDAB}">
      <dsp:nvSpPr>
        <dsp:cNvPr id="0" name=""/>
        <dsp:cNvSpPr/>
      </dsp:nvSpPr>
      <dsp:spPr>
        <a:xfrm>
          <a:off x="0" y="796387"/>
          <a:ext cx="3096432" cy="1857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They will not be able to take care of themselves emotionally nor will they be able to appropriately receive important things from others.</a:t>
          </a:r>
          <a:endParaRPr lang="en-US" sz="1300" kern="1200"/>
        </a:p>
      </dsp:txBody>
      <dsp:txXfrm>
        <a:off x="0" y="796387"/>
        <a:ext cx="3096432" cy="1857859"/>
      </dsp:txXfrm>
    </dsp:sp>
    <dsp:sp modelId="{3F6EABDF-0BB5-734B-9905-89D92054D19B}">
      <dsp:nvSpPr>
        <dsp:cNvPr id="0" name=""/>
        <dsp:cNvSpPr/>
      </dsp:nvSpPr>
      <dsp:spPr>
        <a:xfrm>
          <a:off x="3406075" y="796387"/>
          <a:ext cx="3096432" cy="1857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Adult infants will not ask for what they need because they believe if others really cared for them, they would figure out what they needed.</a:t>
          </a:r>
          <a:endParaRPr lang="en-US" sz="1300" kern="1200"/>
        </a:p>
      </dsp:txBody>
      <dsp:txXfrm>
        <a:off x="3406075" y="796387"/>
        <a:ext cx="3096432" cy="1857859"/>
      </dsp:txXfrm>
    </dsp:sp>
    <dsp:sp modelId="{F2107838-0730-E448-A1FF-B14DF76EDDBB}">
      <dsp:nvSpPr>
        <dsp:cNvPr id="0" name=""/>
        <dsp:cNvSpPr/>
      </dsp:nvSpPr>
      <dsp:spPr>
        <a:xfrm>
          <a:off x="6812150" y="796387"/>
          <a:ext cx="3096432" cy="1857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Adult infants cannot handle criticism even if it is valid and constructive, because they see any negative feedback as a personal attack.</a:t>
          </a:r>
          <a:endParaRPr lang="en-US" sz="1300" kern="1200"/>
        </a:p>
      </dsp:txBody>
      <dsp:txXfrm>
        <a:off x="6812150" y="796387"/>
        <a:ext cx="3096432" cy="1857859"/>
      </dsp:txXfrm>
    </dsp:sp>
    <dsp:sp modelId="{E1C522F8-70F6-494C-928F-9D4FFA0079EC}">
      <dsp:nvSpPr>
        <dsp:cNvPr id="0" name=""/>
        <dsp:cNvSpPr/>
      </dsp:nvSpPr>
      <dsp:spPr>
        <a:xfrm>
          <a:off x="0" y="2963889"/>
          <a:ext cx="3096432" cy="1857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Adult infants are often possessive of relationships, territory, power, and possessions.</a:t>
          </a:r>
          <a:endParaRPr lang="en-US" sz="1300" kern="1200"/>
        </a:p>
      </dsp:txBody>
      <dsp:txXfrm>
        <a:off x="0" y="2963889"/>
        <a:ext cx="3096432" cy="1857859"/>
      </dsp:txXfrm>
    </dsp:sp>
    <dsp:sp modelId="{C3E7A584-E31F-B04E-86AA-1105A80349B1}">
      <dsp:nvSpPr>
        <dsp:cNvPr id="0" name=""/>
        <dsp:cNvSpPr/>
      </dsp:nvSpPr>
      <dsp:spPr>
        <a:xfrm>
          <a:off x="3406075" y="2963889"/>
          <a:ext cx="3096432" cy="1857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Adult infants use fear bonding to ensure others will stay bonded to them.</a:t>
          </a:r>
          <a:endParaRPr lang="en-US" sz="1300" kern="1200"/>
        </a:p>
      </dsp:txBody>
      <dsp:txXfrm>
        <a:off x="3406075" y="2963889"/>
        <a:ext cx="3096432" cy="1857859"/>
      </dsp:txXfrm>
    </dsp:sp>
    <dsp:sp modelId="{E812713A-2662-9245-8462-DF6C2228A093}">
      <dsp:nvSpPr>
        <dsp:cNvPr id="0" name=""/>
        <dsp:cNvSpPr/>
      </dsp:nvSpPr>
      <dsp:spPr>
        <a:xfrm>
          <a:off x="6812150" y="2963889"/>
          <a:ext cx="3096432" cy="1857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Although “high functioning” adult infants can appear responsible in many areas, like handling personal finances and being punctual and reliable. Emotionally they are severely crippled making it difficult for them to have successful and enduring relationships.</a:t>
          </a:r>
          <a:endParaRPr lang="en-US" sz="1300" kern="1200" dirty="0"/>
        </a:p>
      </dsp:txBody>
      <dsp:txXfrm>
        <a:off x="6812150" y="2963889"/>
        <a:ext cx="3096432" cy="18578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80A250-0243-9F44-A68C-A130ABDF3C73}">
      <dsp:nvSpPr>
        <dsp:cNvPr id="0" name=""/>
        <dsp:cNvSpPr/>
      </dsp:nvSpPr>
      <dsp:spPr>
        <a:xfrm>
          <a:off x="978039" y="1056136"/>
          <a:ext cx="781477" cy="7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22321C-0065-334A-B3FC-BC5D1AF95E4A}">
      <dsp:nvSpPr>
        <dsp:cNvPr id="0" name=""/>
        <dsp:cNvSpPr/>
      </dsp:nvSpPr>
      <dsp:spPr>
        <a:xfrm>
          <a:off x="1806405" y="990528"/>
          <a:ext cx="89869" cy="168798"/>
        </a:xfrm>
        <a:prstGeom prst="chevron">
          <a:avLst>
            <a:gd name="adj" fmla="val 9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732F36-187F-1246-A145-C84792C9B06B}">
      <dsp:nvSpPr>
        <dsp:cNvPr id="0" name=""/>
        <dsp:cNvSpPr/>
      </dsp:nvSpPr>
      <dsp:spPr>
        <a:xfrm>
          <a:off x="494268" y="670085"/>
          <a:ext cx="772172" cy="77217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65" tIns="29965" rIns="29965" bIns="29965" numCol="1" spcCol="1270" anchor="ctr" anchorCtr="0">
          <a:noAutofit/>
        </a:bodyPr>
        <a:lstStyle/>
        <a:p>
          <a:pPr marL="0" lvl="0" indent="0" algn="ctr" defTabSz="1600200">
            <a:lnSpc>
              <a:spcPct val="90000"/>
            </a:lnSpc>
            <a:spcBef>
              <a:spcPct val="0"/>
            </a:spcBef>
            <a:spcAft>
              <a:spcPct val="35000"/>
            </a:spcAft>
            <a:buNone/>
          </a:pPr>
          <a:r>
            <a:rPr lang="en-US" sz="3600" kern="1200"/>
            <a:t>1</a:t>
          </a:r>
        </a:p>
      </dsp:txBody>
      <dsp:txXfrm>
        <a:off x="607350" y="783167"/>
        <a:ext cx="546008" cy="546008"/>
      </dsp:txXfrm>
    </dsp:sp>
    <dsp:sp modelId="{D724ED9F-13AB-C149-846C-838078F0EC4B}">
      <dsp:nvSpPr>
        <dsp:cNvPr id="0" name=""/>
        <dsp:cNvSpPr/>
      </dsp:nvSpPr>
      <dsp:spPr>
        <a:xfrm>
          <a:off x="1192" y="1607858"/>
          <a:ext cx="1758324" cy="2641275"/>
        </a:xfrm>
        <a:prstGeom prst="upArrowCallout">
          <a:avLst>
            <a:gd name="adj1" fmla="val 50000"/>
            <a:gd name="adj2" fmla="val 20000"/>
            <a:gd name="adj3" fmla="val 20000"/>
            <a:gd name="adj4" fmla="val 10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99" tIns="165100" rIns="138699" bIns="165100" numCol="1" spcCol="1270" anchor="t" anchorCtr="0">
          <a:noAutofit/>
        </a:bodyPr>
        <a:lstStyle/>
        <a:p>
          <a:pPr marL="0" lvl="0" indent="0" algn="l" defTabSz="488950">
            <a:lnSpc>
              <a:spcPct val="90000"/>
            </a:lnSpc>
            <a:spcBef>
              <a:spcPct val="0"/>
            </a:spcBef>
            <a:spcAft>
              <a:spcPct val="35000"/>
            </a:spcAft>
            <a:buNone/>
          </a:pPr>
          <a:r>
            <a:rPr lang="en-US" sz="1100" kern="1200"/>
            <a:t>The strength of love bond development is based on the amount and timing of joy an infant receives. Plus the amount of brain growth and strength in the joyful identity region of the brain’s right prefrontal cortex. </a:t>
          </a:r>
        </a:p>
      </dsp:txBody>
      <dsp:txXfrm>
        <a:off x="1192" y="1959523"/>
        <a:ext cx="1758324" cy="2289610"/>
      </dsp:txXfrm>
    </dsp:sp>
    <dsp:sp modelId="{7A1FC30E-D162-FE47-9900-B9EAC7F3A011}">
      <dsp:nvSpPr>
        <dsp:cNvPr id="0" name=""/>
        <dsp:cNvSpPr/>
      </dsp:nvSpPr>
      <dsp:spPr>
        <a:xfrm>
          <a:off x="1954886" y="1056136"/>
          <a:ext cx="1758324" cy="7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3E3586-DDB1-DD45-903B-5115CAF6B85D}">
      <dsp:nvSpPr>
        <dsp:cNvPr id="0" name=""/>
        <dsp:cNvSpPr/>
      </dsp:nvSpPr>
      <dsp:spPr>
        <a:xfrm>
          <a:off x="3760099" y="990527"/>
          <a:ext cx="89869" cy="168798"/>
        </a:xfrm>
        <a:prstGeom prst="chevron">
          <a:avLst>
            <a:gd name="adj" fmla="val 9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054269-EAA1-DD4D-966A-DA8F3E195A9D}">
      <dsp:nvSpPr>
        <dsp:cNvPr id="0" name=""/>
        <dsp:cNvSpPr/>
      </dsp:nvSpPr>
      <dsp:spPr>
        <a:xfrm>
          <a:off x="2447961" y="670085"/>
          <a:ext cx="772172" cy="772172"/>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65" tIns="29965" rIns="29965" bIns="29965" numCol="1" spcCol="1270" anchor="ctr" anchorCtr="0">
          <a:noAutofit/>
        </a:bodyPr>
        <a:lstStyle/>
        <a:p>
          <a:pPr marL="0" lvl="0" indent="0" algn="ctr" defTabSz="1600200">
            <a:lnSpc>
              <a:spcPct val="90000"/>
            </a:lnSpc>
            <a:spcBef>
              <a:spcPct val="0"/>
            </a:spcBef>
            <a:spcAft>
              <a:spcPct val="35000"/>
            </a:spcAft>
            <a:buNone/>
          </a:pPr>
          <a:r>
            <a:rPr lang="en-US" sz="3600" kern="1200"/>
            <a:t>2</a:t>
          </a:r>
        </a:p>
      </dsp:txBody>
      <dsp:txXfrm>
        <a:off x="2561043" y="783167"/>
        <a:ext cx="546008" cy="546008"/>
      </dsp:txXfrm>
    </dsp:sp>
    <dsp:sp modelId="{BED2D879-B122-C249-B9B0-A77B635B6E5C}">
      <dsp:nvSpPr>
        <dsp:cNvPr id="0" name=""/>
        <dsp:cNvSpPr/>
      </dsp:nvSpPr>
      <dsp:spPr>
        <a:xfrm>
          <a:off x="1954886" y="1607858"/>
          <a:ext cx="1758324" cy="2641275"/>
        </a:xfrm>
        <a:prstGeom prst="upArrowCallout">
          <a:avLst>
            <a:gd name="adj1" fmla="val 50000"/>
            <a:gd name="adj2" fmla="val 20000"/>
            <a:gd name="adj3" fmla="val 20000"/>
            <a:gd name="adj4" fmla="val 10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99" tIns="165100" rIns="138699" bIns="165100" numCol="1" spcCol="1270" anchor="t" anchorCtr="0">
          <a:noAutofit/>
        </a:bodyPr>
        <a:lstStyle/>
        <a:p>
          <a:pPr marL="0" lvl="0" indent="0" algn="l" defTabSz="488950">
            <a:lnSpc>
              <a:spcPct val="90000"/>
            </a:lnSpc>
            <a:spcBef>
              <a:spcPct val="0"/>
            </a:spcBef>
            <a:spcAft>
              <a:spcPct val="35000"/>
            </a:spcAft>
            <a:buNone/>
          </a:pPr>
          <a:r>
            <a:rPr lang="en-US" sz="1100" kern="1200"/>
            <a:t>A baby experiences joy through senses: taste smell and temperature for first 6 weeks while touch brings more joy for the second six weeks</a:t>
          </a:r>
        </a:p>
      </dsp:txBody>
      <dsp:txXfrm>
        <a:off x="1954886" y="1959523"/>
        <a:ext cx="1758324" cy="2289610"/>
      </dsp:txXfrm>
    </dsp:sp>
    <dsp:sp modelId="{01CAB1B1-41E9-DA47-88E7-F88BB6163CAF}">
      <dsp:nvSpPr>
        <dsp:cNvPr id="0" name=""/>
        <dsp:cNvSpPr/>
      </dsp:nvSpPr>
      <dsp:spPr>
        <a:xfrm>
          <a:off x="3908579" y="1056136"/>
          <a:ext cx="1758324" cy="72"/>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26C921-6B87-6E41-94C2-A709D4B204E5}">
      <dsp:nvSpPr>
        <dsp:cNvPr id="0" name=""/>
        <dsp:cNvSpPr/>
      </dsp:nvSpPr>
      <dsp:spPr>
        <a:xfrm>
          <a:off x="5713792" y="990527"/>
          <a:ext cx="89869" cy="168799"/>
        </a:xfrm>
        <a:prstGeom prst="chevron">
          <a:avLst>
            <a:gd name="adj" fmla="val 9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60258A-C3C6-7C4F-B483-9789E003A4D5}">
      <dsp:nvSpPr>
        <dsp:cNvPr id="0" name=""/>
        <dsp:cNvSpPr/>
      </dsp:nvSpPr>
      <dsp:spPr>
        <a:xfrm>
          <a:off x="4401655" y="670085"/>
          <a:ext cx="772172" cy="772172"/>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65" tIns="29965" rIns="29965" bIns="29965" numCol="1" spcCol="1270" anchor="ctr" anchorCtr="0">
          <a:noAutofit/>
        </a:bodyPr>
        <a:lstStyle/>
        <a:p>
          <a:pPr marL="0" lvl="0" indent="0" algn="ctr" defTabSz="1600200">
            <a:lnSpc>
              <a:spcPct val="90000"/>
            </a:lnSpc>
            <a:spcBef>
              <a:spcPct val="0"/>
            </a:spcBef>
            <a:spcAft>
              <a:spcPct val="35000"/>
            </a:spcAft>
            <a:buNone/>
          </a:pPr>
          <a:r>
            <a:rPr lang="en-US" sz="3600" kern="1200"/>
            <a:t>3</a:t>
          </a:r>
        </a:p>
      </dsp:txBody>
      <dsp:txXfrm>
        <a:off x="4514737" y="783167"/>
        <a:ext cx="546008" cy="546008"/>
      </dsp:txXfrm>
    </dsp:sp>
    <dsp:sp modelId="{AE10DB87-BE01-FF4B-A262-4ACDD0C6281F}">
      <dsp:nvSpPr>
        <dsp:cNvPr id="0" name=""/>
        <dsp:cNvSpPr/>
      </dsp:nvSpPr>
      <dsp:spPr>
        <a:xfrm>
          <a:off x="3908579" y="1607858"/>
          <a:ext cx="1758324" cy="2641275"/>
        </a:xfrm>
        <a:prstGeom prst="upArrowCallout">
          <a:avLst>
            <a:gd name="adj1" fmla="val 50000"/>
            <a:gd name="adj2" fmla="val 20000"/>
            <a:gd name="adj3" fmla="val 20000"/>
            <a:gd name="adj4" fmla="val 10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99" tIns="165100" rIns="138699" bIns="165100" numCol="1" spcCol="1270" anchor="t" anchorCtr="0">
          <a:noAutofit/>
        </a:bodyPr>
        <a:lstStyle/>
        <a:p>
          <a:pPr marL="0" lvl="0" indent="0" algn="l" defTabSz="488950">
            <a:lnSpc>
              <a:spcPct val="90000"/>
            </a:lnSpc>
            <a:spcBef>
              <a:spcPct val="0"/>
            </a:spcBef>
            <a:spcAft>
              <a:spcPct val="35000"/>
            </a:spcAft>
            <a:buNone/>
          </a:pPr>
          <a:r>
            <a:rPr lang="en-US" sz="1100" kern="1200"/>
            <a:t>When the visual areas of brain mature and myelinate at 3 months the eyes bring in most joy until hearing voice tones develops at 12 months.</a:t>
          </a:r>
        </a:p>
      </dsp:txBody>
      <dsp:txXfrm>
        <a:off x="3908579" y="1959523"/>
        <a:ext cx="1758324" cy="2289610"/>
      </dsp:txXfrm>
    </dsp:sp>
    <dsp:sp modelId="{66F45ADB-C70D-CD41-B947-97437B27FB7E}">
      <dsp:nvSpPr>
        <dsp:cNvPr id="0" name=""/>
        <dsp:cNvSpPr/>
      </dsp:nvSpPr>
      <dsp:spPr>
        <a:xfrm>
          <a:off x="5862273" y="1056136"/>
          <a:ext cx="1758324" cy="72"/>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859BA5-6E8A-8548-8049-97A8E30B0D81}">
      <dsp:nvSpPr>
        <dsp:cNvPr id="0" name=""/>
        <dsp:cNvSpPr/>
      </dsp:nvSpPr>
      <dsp:spPr>
        <a:xfrm>
          <a:off x="7667486" y="990527"/>
          <a:ext cx="89869" cy="168799"/>
        </a:xfrm>
        <a:prstGeom prst="chevron">
          <a:avLst>
            <a:gd name="adj" fmla="val 9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0F83F5-5F21-0448-BCF5-C48D9A1C7448}">
      <dsp:nvSpPr>
        <dsp:cNvPr id="0" name=""/>
        <dsp:cNvSpPr/>
      </dsp:nvSpPr>
      <dsp:spPr>
        <a:xfrm>
          <a:off x="6355348" y="670085"/>
          <a:ext cx="772172" cy="772172"/>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65" tIns="29965" rIns="29965" bIns="29965" numCol="1" spcCol="1270" anchor="ctr" anchorCtr="0">
          <a:noAutofit/>
        </a:bodyPr>
        <a:lstStyle/>
        <a:p>
          <a:pPr marL="0" lvl="0" indent="0" algn="ctr" defTabSz="1600200">
            <a:lnSpc>
              <a:spcPct val="90000"/>
            </a:lnSpc>
            <a:spcBef>
              <a:spcPct val="0"/>
            </a:spcBef>
            <a:spcAft>
              <a:spcPct val="35000"/>
            </a:spcAft>
            <a:buNone/>
          </a:pPr>
          <a:r>
            <a:rPr lang="en-US" sz="3600" kern="1200"/>
            <a:t>4</a:t>
          </a:r>
        </a:p>
      </dsp:txBody>
      <dsp:txXfrm>
        <a:off x="6468430" y="783167"/>
        <a:ext cx="546008" cy="546008"/>
      </dsp:txXfrm>
    </dsp:sp>
    <dsp:sp modelId="{3E42B71E-ACC3-DB44-905C-232F3DBC2EF4}">
      <dsp:nvSpPr>
        <dsp:cNvPr id="0" name=""/>
        <dsp:cNvSpPr/>
      </dsp:nvSpPr>
      <dsp:spPr>
        <a:xfrm>
          <a:off x="5862273" y="1607858"/>
          <a:ext cx="1758324" cy="2641275"/>
        </a:xfrm>
        <a:prstGeom prst="upArrowCallout">
          <a:avLst>
            <a:gd name="adj1" fmla="val 50000"/>
            <a:gd name="adj2" fmla="val 20000"/>
            <a:gd name="adj3" fmla="val 20000"/>
            <a:gd name="adj4" fmla="val 10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99" tIns="165100" rIns="138699" bIns="165100" numCol="1" spcCol="1270" anchor="t" anchorCtr="0">
          <a:noAutofit/>
        </a:bodyPr>
        <a:lstStyle/>
        <a:p>
          <a:pPr marL="0" lvl="0" indent="0" algn="l" defTabSz="488950">
            <a:lnSpc>
              <a:spcPct val="90000"/>
            </a:lnSpc>
            <a:spcBef>
              <a:spcPct val="0"/>
            </a:spcBef>
            <a:spcAft>
              <a:spcPct val="35000"/>
            </a:spcAft>
            <a:buNone/>
          </a:pPr>
          <a:r>
            <a:rPr lang="en-US" sz="1100" kern="1200"/>
            <a:t>Each new sense brings new source of joy. </a:t>
          </a:r>
        </a:p>
      </dsp:txBody>
      <dsp:txXfrm>
        <a:off x="5862273" y="1959523"/>
        <a:ext cx="1758324" cy="2289610"/>
      </dsp:txXfrm>
    </dsp:sp>
    <dsp:sp modelId="{D76995F3-DE04-1247-BF47-D8DFB71B0888}">
      <dsp:nvSpPr>
        <dsp:cNvPr id="0" name=""/>
        <dsp:cNvSpPr/>
      </dsp:nvSpPr>
      <dsp:spPr>
        <a:xfrm>
          <a:off x="7815966" y="1056135"/>
          <a:ext cx="879162" cy="72"/>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C57AA3-EC19-1342-B926-967C79221CB6}">
      <dsp:nvSpPr>
        <dsp:cNvPr id="0" name=""/>
        <dsp:cNvSpPr/>
      </dsp:nvSpPr>
      <dsp:spPr>
        <a:xfrm>
          <a:off x="8309042" y="670085"/>
          <a:ext cx="772172" cy="772172"/>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65" tIns="29965" rIns="29965" bIns="29965" numCol="1" spcCol="1270" anchor="ctr" anchorCtr="0">
          <a:noAutofit/>
        </a:bodyPr>
        <a:lstStyle/>
        <a:p>
          <a:pPr marL="0" lvl="0" indent="0" algn="ctr" defTabSz="1600200">
            <a:lnSpc>
              <a:spcPct val="90000"/>
            </a:lnSpc>
            <a:spcBef>
              <a:spcPct val="0"/>
            </a:spcBef>
            <a:spcAft>
              <a:spcPct val="35000"/>
            </a:spcAft>
            <a:buNone/>
          </a:pPr>
          <a:r>
            <a:rPr lang="en-US" sz="3600" kern="1200"/>
            <a:t>5</a:t>
          </a:r>
        </a:p>
      </dsp:txBody>
      <dsp:txXfrm>
        <a:off x="8422124" y="783167"/>
        <a:ext cx="546008" cy="546008"/>
      </dsp:txXfrm>
    </dsp:sp>
    <dsp:sp modelId="{D46AD5E0-B0CE-BA4F-B486-DFE9037AB1E1}">
      <dsp:nvSpPr>
        <dsp:cNvPr id="0" name=""/>
        <dsp:cNvSpPr/>
      </dsp:nvSpPr>
      <dsp:spPr>
        <a:xfrm>
          <a:off x="7815966" y="1607858"/>
          <a:ext cx="1758324" cy="2641275"/>
        </a:xfrm>
        <a:prstGeom prst="upArrowCallout">
          <a:avLst>
            <a:gd name="adj1" fmla="val 50000"/>
            <a:gd name="adj2" fmla="val 20000"/>
            <a:gd name="adj3" fmla="val 20000"/>
            <a:gd name="adj4" fmla="val 10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99" tIns="165100" rIns="138699" bIns="165100" numCol="1" spcCol="1270" anchor="t" anchorCtr="0">
          <a:noAutofit/>
        </a:bodyPr>
        <a:lstStyle/>
        <a:p>
          <a:pPr marL="0" lvl="0" indent="0" algn="l" defTabSz="488950">
            <a:lnSpc>
              <a:spcPct val="90000"/>
            </a:lnSpc>
            <a:spcBef>
              <a:spcPct val="0"/>
            </a:spcBef>
            <a:spcAft>
              <a:spcPct val="35000"/>
            </a:spcAft>
            <a:buNone/>
          </a:pPr>
          <a:r>
            <a:rPr lang="en-US" sz="1100" kern="1200"/>
            <a:t>This strength is needed to learn how to return to joy from the unhappy emotions of fear, anger, shame, disgust, sadness, and hopeless despair.</a:t>
          </a:r>
        </a:p>
      </dsp:txBody>
      <dsp:txXfrm>
        <a:off x="7815966" y="1959523"/>
        <a:ext cx="1758324" cy="22896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CB7817-9425-47EB-84C4-DE50A2582FFD}">
      <dsp:nvSpPr>
        <dsp:cNvPr id="0" name=""/>
        <dsp:cNvSpPr/>
      </dsp:nvSpPr>
      <dsp:spPr>
        <a:xfrm>
          <a:off x="0" y="598"/>
          <a:ext cx="9770853" cy="140028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F556C2-07F9-447A-8467-3663D5CF9B9F}">
      <dsp:nvSpPr>
        <dsp:cNvPr id="0" name=""/>
        <dsp:cNvSpPr/>
      </dsp:nvSpPr>
      <dsp:spPr>
        <a:xfrm>
          <a:off x="423586" y="315662"/>
          <a:ext cx="770157" cy="7701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4710D8-C419-4C8A-8EDB-8DD24C19865F}">
      <dsp:nvSpPr>
        <dsp:cNvPr id="0" name=""/>
        <dsp:cNvSpPr/>
      </dsp:nvSpPr>
      <dsp:spPr>
        <a:xfrm>
          <a:off x="1617330" y="598"/>
          <a:ext cx="8153522" cy="140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197" tIns="148197" rIns="148197" bIns="148197" numCol="1" spcCol="1270" anchor="ctr" anchorCtr="0">
          <a:noAutofit/>
        </a:bodyPr>
        <a:lstStyle/>
        <a:p>
          <a:pPr marL="0" lvl="0" indent="0" algn="l" defTabSz="622300">
            <a:lnSpc>
              <a:spcPct val="90000"/>
            </a:lnSpc>
            <a:spcBef>
              <a:spcPct val="0"/>
            </a:spcBef>
            <a:spcAft>
              <a:spcPct val="35000"/>
            </a:spcAft>
            <a:buNone/>
          </a:pPr>
          <a:r>
            <a:rPr lang="en-US" sz="1400" kern="1200"/>
            <a:t>Must learn to return to joy because this year brings two brain “deadlines”</a:t>
          </a:r>
        </a:p>
      </dsp:txBody>
      <dsp:txXfrm>
        <a:off x="1617330" y="598"/>
        <a:ext cx="8153522" cy="1400286"/>
      </dsp:txXfrm>
    </dsp:sp>
    <dsp:sp modelId="{0365F2FF-A427-4895-AF6E-67469730BED8}">
      <dsp:nvSpPr>
        <dsp:cNvPr id="0" name=""/>
        <dsp:cNvSpPr/>
      </dsp:nvSpPr>
      <dsp:spPr>
        <a:xfrm>
          <a:off x="0" y="1750956"/>
          <a:ext cx="9770853" cy="140028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AC0EF3-F80C-4DC9-9370-D9450DF70674}">
      <dsp:nvSpPr>
        <dsp:cNvPr id="0" name=""/>
        <dsp:cNvSpPr/>
      </dsp:nvSpPr>
      <dsp:spPr>
        <a:xfrm>
          <a:off x="423586" y="2066020"/>
          <a:ext cx="770157" cy="7701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2856A8-CA62-4325-8AD8-A7891A6ADC66}">
      <dsp:nvSpPr>
        <dsp:cNvPr id="0" name=""/>
        <dsp:cNvSpPr/>
      </dsp:nvSpPr>
      <dsp:spPr>
        <a:xfrm>
          <a:off x="1617330" y="1750956"/>
          <a:ext cx="8153522" cy="140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197" tIns="148197" rIns="148197" bIns="148197" numCol="1" spcCol="1270" anchor="ctr" anchorCtr="0">
          <a:noAutofit/>
        </a:bodyPr>
        <a:lstStyle/>
        <a:p>
          <a:pPr marL="0" lvl="0" indent="0" algn="l" defTabSz="622300">
            <a:lnSpc>
              <a:spcPct val="90000"/>
            </a:lnSpc>
            <a:spcBef>
              <a:spcPct val="0"/>
            </a:spcBef>
            <a:spcAft>
              <a:spcPct val="35000"/>
            </a:spcAft>
            <a:buNone/>
          </a:pPr>
          <a:r>
            <a:rPr lang="en-US" sz="1400" kern="1200" dirty="0"/>
            <a:t>15 months: limbic system will myelinate and turn on the power for fear and anger</a:t>
          </a:r>
        </a:p>
      </dsp:txBody>
      <dsp:txXfrm>
        <a:off x="1617330" y="1750956"/>
        <a:ext cx="8153522" cy="1400286"/>
      </dsp:txXfrm>
    </dsp:sp>
    <dsp:sp modelId="{6AF7F75D-9603-42FD-ACBE-4C039489F977}">
      <dsp:nvSpPr>
        <dsp:cNvPr id="0" name=""/>
        <dsp:cNvSpPr/>
      </dsp:nvSpPr>
      <dsp:spPr>
        <a:xfrm>
          <a:off x="0" y="3501314"/>
          <a:ext cx="9770853" cy="140028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734D87-0662-4952-92D0-931DA21058FC}">
      <dsp:nvSpPr>
        <dsp:cNvPr id="0" name=""/>
        <dsp:cNvSpPr/>
      </dsp:nvSpPr>
      <dsp:spPr>
        <a:xfrm>
          <a:off x="423586" y="3816378"/>
          <a:ext cx="770157" cy="7701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0C96DF-D16E-40C2-8F3B-E2248CC260C9}">
      <dsp:nvSpPr>
        <dsp:cNvPr id="0" name=""/>
        <dsp:cNvSpPr/>
      </dsp:nvSpPr>
      <dsp:spPr>
        <a:xfrm>
          <a:off x="1617330" y="3501314"/>
          <a:ext cx="8153522" cy="140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197" tIns="148197" rIns="148197" bIns="148197" numCol="1" spcCol="1270" anchor="ctr" anchorCtr="0">
          <a:noAutofit/>
        </a:bodyPr>
        <a:lstStyle/>
        <a:p>
          <a:pPr marL="0" lvl="0" indent="0" algn="l" defTabSz="622300">
            <a:lnSpc>
              <a:spcPct val="90000"/>
            </a:lnSpc>
            <a:spcBef>
              <a:spcPct val="0"/>
            </a:spcBef>
            <a:spcAft>
              <a:spcPct val="35000"/>
            </a:spcAft>
            <a:buNone/>
          </a:pPr>
          <a:r>
            <a:rPr lang="en-US" sz="1400" kern="1200"/>
            <a:t>18 months: the joyful identity center attempts to grow a ring around all these emotional centers and make one person out of them. The brain will unify control over emotions that are connected with a path back to joy—the other brain centers get left out. This means they are left out of a person’s main identity and out of control. (angry: acts like a different person)</a:t>
          </a:r>
        </a:p>
      </dsp:txBody>
      <dsp:txXfrm>
        <a:off x="1617330" y="3501314"/>
        <a:ext cx="8153522" cy="14002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C6386-77C2-F443-8D2A-E08292A9661F}">
      <dsp:nvSpPr>
        <dsp:cNvPr id="0" name=""/>
        <dsp:cNvSpPr/>
      </dsp:nvSpPr>
      <dsp:spPr>
        <a:xfrm>
          <a:off x="0" y="2901448"/>
          <a:ext cx="10075651" cy="9523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t>Around 3, the two halves of brain are joined so that what we feel (the right side) and what we think (the left side) about ourselves and the world will match and be connected. </a:t>
          </a:r>
        </a:p>
      </dsp:txBody>
      <dsp:txXfrm>
        <a:off x="0" y="2901448"/>
        <a:ext cx="10075651" cy="952320"/>
      </dsp:txXfrm>
    </dsp:sp>
    <dsp:sp modelId="{9208C6E7-92FE-4144-BFCD-C0DE6436643C}">
      <dsp:nvSpPr>
        <dsp:cNvPr id="0" name=""/>
        <dsp:cNvSpPr/>
      </dsp:nvSpPr>
      <dsp:spPr>
        <a:xfrm rot="10800000">
          <a:off x="0" y="1451064"/>
          <a:ext cx="10075651" cy="1464668"/>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t>We can now be ourselves in many different circumstances. </a:t>
          </a:r>
        </a:p>
      </dsp:txBody>
      <dsp:txXfrm rot="10800000">
        <a:off x="0" y="1451064"/>
        <a:ext cx="10075651" cy="951697"/>
      </dsp:txXfrm>
    </dsp:sp>
    <dsp:sp modelId="{9CF746DA-E917-AE49-BE81-9412B8A82976}">
      <dsp:nvSpPr>
        <dsp:cNvPr id="0" name=""/>
        <dsp:cNvSpPr/>
      </dsp:nvSpPr>
      <dsp:spPr>
        <a:xfrm rot="10800000">
          <a:off x="0" y="681"/>
          <a:ext cx="10075651" cy="1464668"/>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t>Brain will learn to keep track of our circumstances and surroundings according to time, place, and how we reacted to our surroundings: conscious memory.</a:t>
          </a:r>
        </a:p>
      </dsp:txBody>
      <dsp:txXfrm rot="10800000">
        <a:off x="0" y="681"/>
        <a:ext cx="10075651" cy="9516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3D72C3-8B08-B548-BF57-44881806069A}">
      <dsp:nvSpPr>
        <dsp:cNvPr id="0" name=""/>
        <dsp:cNvSpPr/>
      </dsp:nvSpPr>
      <dsp:spPr>
        <a:xfrm>
          <a:off x="0" y="44288"/>
          <a:ext cx="9493250"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Experiences continual frustration/disappointment because needs are not met. Often passive aggressive</a:t>
          </a:r>
          <a:r>
            <a:rPr lang="en-US" sz="2200" kern="1200"/>
            <a:t>.</a:t>
          </a:r>
        </a:p>
      </dsp:txBody>
      <dsp:txXfrm>
        <a:off x="41465" y="85753"/>
        <a:ext cx="9410320" cy="766490"/>
      </dsp:txXfrm>
    </dsp:sp>
    <dsp:sp modelId="{DD4707A1-9F71-3C42-BD9D-B5B6BEF5795A}">
      <dsp:nvSpPr>
        <dsp:cNvPr id="0" name=""/>
        <dsp:cNvSpPr/>
      </dsp:nvSpPr>
      <dsp:spPr>
        <a:xfrm>
          <a:off x="0" y="957068"/>
          <a:ext cx="9493250"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Is obsessed with or addicted to food, drugs, sex, money, and power in a desperate chase to find satisfaction.</a:t>
          </a:r>
          <a:endParaRPr lang="en-US" sz="2200" kern="1200"/>
        </a:p>
      </dsp:txBody>
      <dsp:txXfrm>
        <a:off x="41465" y="998533"/>
        <a:ext cx="9410320" cy="766490"/>
      </dsp:txXfrm>
    </dsp:sp>
    <dsp:sp modelId="{A37D868C-E939-9E4A-96E8-B06773196188}">
      <dsp:nvSpPr>
        <dsp:cNvPr id="0" name=""/>
        <dsp:cNvSpPr/>
      </dsp:nvSpPr>
      <dsp:spPr>
        <a:xfrm>
          <a:off x="0" y="1869848"/>
          <a:ext cx="9493250"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Experiences failure, remains stuck and undependable, is consumed with comfort and fantasy life.</a:t>
          </a:r>
          <a:endParaRPr lang="en-US" sz="2200" kern="1200"/>
        </a:p>
      </dsp:txBody>
      <dsp:txXfrm>
        <a:off x="41465" y="1911313"/>
        <a:ext cx="9410320" cy="766490"/>
      </dsp:txXfrm>
    </dsp:sp>
    <dsp:sp modelId="{B85DEA3F-4A4E-5740-A9FB-D686B4205BA6}">
      <dsp:nvSpPr>
        <dsp:cNvPr id="0" name=""/>
        <dsp:cNvSpPr/>
      </dsp:nvSpPr>
      <dsp:spPr>
        <a:xfrm>
          <a:off x="0" y="2782629"/>
          <a:ext cx="9493250"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Fills life with unproductive activities despite God-given abilities.</a:t>
          </a:r>
          <a:endParaRPr lang="en-US" sz="2200" kern="1200"/>
        </a:p>
      </dsp:txBody>
      <dsp:txXfrm>
        <a:off x="41465" y="2824094"/>
        <a:ext cx="9410320" cy="766490"/>
      </dsp:txXfrm>
    </dsp:sp>
    <dsp:sp modelId="{27FC05C0-0B8B-A04C-99AF-435FBC9FFB35}">
      <dsp:nvSpPr>
        <dsp:cNvPr id="0" name=""/>
        <dsp:cNvSpPr/>
      </dsp:nvSpPr>
      <dsp:spPr>
        <a:xfrm>
          <a:off x="0" y="3695409"/>
          <a:ext cx="9493250"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t>Fails to develop true-identity; conforms to outside influences that misshape identity.</a:t>
          </a:r>
          <a:endParaRPr lang="en-US" sz="2200" kern="1200" dirty="0"/>
        </a:p>
      </dsp:txBody>
      <dsp:txXfrm>
        <a:off x="41465" y="3736874"/>
        <a:ext cx="9410320" cy="766490"/>
      </dsp:txXfrm>
    </dsp:sp>
    <dsp:sp modelId="{AF420829-797E-284E-AD00-314946D37059}">
      <dsp:nvSpPr>
        <dsp:cNvPr id="0" name=""/>
        <dsp:cNvSpPr/>
      </dsp:nvSpPr>
      <dsp:spPr>
        <a:xfrm>
          <a:off x="0" y="4608189"/>
          <a:ext cx="9493250"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Feels disconnected from history and is unable to protect self from family lies or dysfunctions that are handed down.</a:t>
          </a:r>
          <a:endParaRPr lang="en-US" sz="2200" kern="1200"/>
        </a:p>
      </dsp:txBody>
      <dsp:txXfrm>
        <a:off x="41465" y="4649654"/>
        <a:ext cx="9410320" cy="7664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D36D2-8A92-7B43-9138-4DC61BF6AB78}">
      <dsp:nvSpPr>
        <dsp:cNvPr id="0" name=""/>
        <dsp:cNvSpPr/>
      </dsp:nvSpPr>
      <dsp:spPr>
        <a:xfrm>
          <a:off x="0" y="0"/>
          <a:ext cx="8305225" cy="137909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“Child adults” who have adult bodies but are emotionally at the child level of maturity will always appear ego-centric.</a:t>
          </a:r>
          <a:endParaRPr lang="en-US" sz="1600" kern="1200"/>
        </a:p>
      </dsp:txBody>
      <dsp:txXfrm>
        <a:off x="40392" y="40392"/>
        <a:ext cx="6817072" cy="1298313"/>
      </dsp:txXfrm>
    </dsp:sp>
    <dsp:sp modelId="{873D3CB0-C775-874C-8612-269EE377B4B0}">
      <dsp:nvSpPr>
        <dsp:cNvPr id="0" name=""/>
        <dsp:cNvSpPr/>
      </dsp:nvSpPr>
      <dsp:spPr>
        <a:xfrm>
          <a:off x="732813" y="1608946"/>
          <a:ext cx="8305225" cy="1379097"/>
        </a:xfrm>
        <a:prstGeom prst="roundRect">
          <a:avLst>
            <a:gd name="adj" fmla="val 10000"/>
          </a:avLst>
        </a:prstGeom>
        <a:solidFill>
          <a:schemeClr val="accent5">
            <a:hueOff val="0"/>
            <a:satOff val="0"/>
            <a:lumOff val="1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Taking care of self includes the ability to push through on difficult tasks. This requires developing patience and persistence and takes some guidance. </a:t>
          </a:r>
          <a:endParaRPr lang="en-US" sz="1600" kern="1200"/>
        </a:p>
      </dsp:txBody>
      <dsp:txXfrm>
        <a:off x="773205" y="1649338"/>
        <a:ext cx="6595213" cy="1298313"/>
      </dsp:txXfrm>
    </dsp:sp>
    <dsp:sp modelId="{62714199-5E50-424D-B9E4-A53858DFF880}">
      <dsp:nvSpPr>
        <dsp:cNvPr id="0" name=""/>
        <dsp:cNvSpPr/>
      </dsp:nvSpPr>
      <dsp:spPr>
        <a:xfrm>
          <a:off x="1465627" y="3217893"/>
          <a:ext cx="8305225" cy="1379097"/>
        </a:xfrm>
        <a:prstGeom prst="roundRect">
          <a:avLst>
            <a:gd name="adj" fmla="val 10000"/>
          </a:avLst>
        </a:prstGeom>
        <a:solidFill>
          <a:schemeClr val="accent5">
            <a:hueOff val="0"/>
            <a:satOff val="0"/>
            <a:lumOff val="266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Unfortunately for all, there is a current “entitlement” trend in America. It erroneously suggests that if you are worthwhile, you will not have to do hard things. This misconception goes against all conventional wisdom and severely limits the development of maturity.</a:t>
          </a:r>
          <a:endParaRPr lang="en-US" sz="1600" kern="1200"/>
        </a:p>
      </dsp:txBody>
      <dsp:txXfrm>
        <a:off x="1506019" y="3258285"/>
        <a:ext cx="6595213" cy="1298313"/>
      </dsp:txXfrm>
    </dsp:sp>
    <dsp:sp modelId="{5335A1B2-F903-8A4B-B3E3-DB5C7CA43E48}">
      <dsp:nvSpPr>
        <dsp:cNvPr id="0" name=""/>
        <dsp:cNvSpPr/>
      </dsp:nvSpPr>
      <dsp:spPr>
        <a:xfrm>
          <a:off x="7408811" y="1045815"/>
          <a:ext cx="896413" cy="896413"/>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10504" y="1045815"/>
        <a:ext cx="493027" cy="674551"/>
      </dsp:txXfrm>
    </dsp:sp>
    <dsp:sp modelId="{4E447967-7D43-8F4C-B538-B5E6FC3D8437}">
      <dsp:nvSpPr>
        <dsp:cNvPr id="0" name=""/>
        <dsp:cNvSpPr/>
      </dsp:nvSpPr>
      <dsp:spPr>
        <a:xfrm>
          <a:off x="8141625" y="2645568"/>
          <a:ext cx="896413" cy="896413"/>
        </a:xfrm>
        <a:prstGeom prst="downArrow">
          <a:avLst>
            <a:gd name="adj1" fmla="val 55000"/>
            <a:gd name="adj2" fmla="val 45000"/>
          </a:avLst>
        </a:prstGeom>
        <a:solidFill>
          <a:schemeClr val="accent5">
            <a:tint val="40000"/>
            <a:alpha val="90000"/>
            <a:hueOff val="0"/>
            <a:satOff val="0"/>
            <a:lumOff val="5705"/>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43318" y="2645568"/>
        <a:ext cx="493027" cy="67455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43BD1-4A75-4941-AE79-627B94685F56}">
      <dsp:nvSpPr>
        <dsp:cNvPr id="0" name=""/>
        <dsp:cNvSpPr/>
      </dsp:nvSpPr>
      <dsp:spPr>
        <a:xfrm>
          <a:off x="0" y="319056"/>
          <a:ext cx="3053391" cy="183203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Is self-centered, leaves others dissatisfied and frustrated.</a:t>
          </a:r>
          <a:endParaRPr lang="en-US" sz="1800" kern="1200"/>
        </a:p>
      </dsp:txBody>
      <dsp:txXfrm>
        <a:off x="0" y="319056"/>
        <a:ext cx="3053391" cy="1832034"/>
      </dsp:txXfrm>
    </dsp:sp>
    <dsp:sp modelId="{65F2F917-AC20-D943-8B1C-A7BF1763F596}">
      <dsp:nvSpPr>
        <dsp:cNvPr id="0" name=""/>
        <dsp:cNvSpPr/>
      </dsp:nvSpPr>
      <dsp:spPr>
        <a:xfrm>
          <a:off x="3358730" y="319056"/>
          <a:ext cx="3053391" cy="1832034"/>
        </a:xfrm>
        <a:prstGeom prst="rect">
          <a:avLst/>
        </a:prstGeom>
        <a:solidFill>
          <a:schemeClr val="accent2">
            <a:hueOff val="-536359"/>
            <a:satOff val="604"/>
            <a:lumOff val="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Conforms to peer pressure and participates in negative and destructive group activities.</a:t>
          </a:r>
          <a:endParaRPr lang="en-US" sz="1800" kern="1200"/>
        </a:p>
      </dsp:txBody>
      <dsp:txXfrm>
        <a:off x="3358730" y="319056"/>
        <a:ext cx="3053391" cy="1832034"/>
      </dsp:txXfrm>
    </dsp:sp>
    <dsp:sp modelId="{9E21E07F-5BBE-A646-BD3C-13380894E8BE}">
      <dsp:nvSpPr>
        <dsp:cNvPr id="0" name=""/>
        <dsp:cNvSpPr/>
      </dsp:nvSpPr>
      <dsp:spPr>
        <a:xfrm>
          <a:off x="6717461" y="319056"/>
          <a:ext cx="3053391" cy="1832034"/>
        </a:xfrm>
        <a:prstGeom prst="rect">
          <a:avLst/>
        </a:prstGeom>
        <a:solidFill>
          <a:schemeClr val="accent2">
            <a:hueOff val="-1072719"/>
            <a:satOff val="1207"/>
            <a:lumOff val="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A loner with tendencies to isolate; excessive self importance.</a:t>
          </a:r>
          <a:endParaRPr lang="en-US" sz="1800" kern="1200"/>
        </a:p>
      </dsp:txBody>
      <dsp:txXfrm>
        <a:off x="6717461" y="319056"/>
        <a:ext cx="3053391" cy="1832034"/>
      </dsp:txXfrm>
    </dsp:sp>
    <dsp:sp modelId="{E7C76900-0E84-B040-B049-B465F16C79AE}">
      <dsp:nvSpPr>
        <dsp:cNvPr id="0" name=""/>
        <dsp:cNvSpPr/>
      </dsp:nvSpPr>
      <dsp:spPr>
        <a:xfrm>
          <a:off x="0" y="2456431"/>
          <a:ext cx="3053391" cy="1832034"/>
        </a:xfrm>
        <a:prstGeom prst="rect">
          <a:avLst/>
        </a:prstGeom>
        <a:solidFill>
          <a:schemeClr val="accent2">
            <a:hueOff val="-1609078"/>
            <a:satOff val="1811"/>
            <a:lumOff val="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Is controlling, harmful, blaming, and unprotective to others.</a:t>
          </a:r>
          <a:endParaRPr lang="en-US" sz="1800" kern="1200"/>
        </a:p>
      </dsp:txBody>
      <dsp:txXfrm>
        <a:off x="0" y="2456431"/>
        <a:ext cx="3053391" cy="1832034"/>
      </dsp:txXfrm>
    </dsp:sp>
    <dsp:sp modelId="{C5621BA1-A779-6B4D-AF82-E7DB8822574D}">
      <dsp:nvSpPr>
        <dsp:cNvPr id="0" name=""/>
        <dsp:cNvSpPr/>
      </dsp:nvSpPr>
      <dsp:spPr>
        <a:xfrm>
          <a:off x="3358730" y="2456431"/>
          <a:ext cx="3053391" cy="1832034"/>
        </a:xfrm>
        <a:prstGeom prst="rect">
          <a:avLst/>
        </a:prstGeom>
        <a:solidFill>
          <a:schemeClr val="accent2">
            <a:hueOff val="-2145438"/>
            <a:satOff val="2414"/>
            <a:lumOff val="12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Does not become a life-giving contributor to the community; is self-absorbed and uses others—drains society.</a:t>
          </a:r>
          <a:endParaRPr lang="en-US" sz="1800" kern="1200"/>
        </a:p>
      </dsp:txBody>
      <dsp:txXfrm>
        <a:off x="3358730" y="2456431"/>
        <a:ext cx="3053391" cy="1832034"/>
      </dsp:txXfrm>
    </dsp:sp>
    <dsp:sp modelId="{44E15A3C-8DA8-BB47-A126-7D7CDD761AE0}">
      <dsp:nvSpPr>
        <dsp:cNvPr id="0" name=""/>
        <dsp:cNvSpPr/>
      </dsp:nvSpPr>
      <dsp:spPr>
        <a:xfrm>
          <a:off x="6717461" y="2456431"/>
          <a:ext cx="3053391" cy="1832034"/>
        </a:xfrm>
        <a:prstGeom prst="rect">
          <a:avLst/>
        </a:prstGeom>
        <a:solidFill>
          <a:schemeClr val="accent2">
            <a:hueOff val="-2681797"/>
            <a:satOff val="3018"/>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Is driven to “play roles”, prove self to the world, get results, and seek approval.</a:t>
          </a:r>
          <a:endParaRPr lang="en-US" sz="1800" kern="1200"/>
        </a:p>
      </dsp:txBody>
      <dsp:txXfrm>
        <a:off x="6717461" y="2456431"/>
        <a:ext cx="3053391" cy="18320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26339-198C-CF48-95E3-94201A6CD485}">
      <dsp:nvSpPr>
        <dsp:cNvPr id="0" name=""/>
        <dsp:cNvSpPr/>
      </dsp:nvSpPr>
      <dsp:spPr>
        <a:xfrm>
          <a:off x="8587" y="1033933"/>
          <a:ext cx="2566757" cy="32726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When people with adult bodies are functioning below the adult level of maturity, you will know because in the end your interactions with them will never feel mutual. You will go away feeling like in order to maintain a relationship with them you will always need to give more, listen more, or tolerate more than they would ever be wiling to do for you.</a:t>
          </a:r>
          <a:endParaRPr lang="en-US" sz="1400" kern="1200" dirty="0"/>
        </a:p>
      </dsp:txBody>
      <dsp:txXfrm>
        <a:off x="83765" y="1109111"/>
        <a:ext cx="2416401" cy="3122259"/>
      </dsp:txXfrm>
    </dsp:sp>
    <dsp:sp modelId="{C5755D81-9C1D-344B-8EF0-5D8FC26642F8}">
      <dsp:nvSpPr>
        <dsp:cNvPr id="0" name=""/>
        <dsp:cNvSpPr/>
      </dsp:nvSpPr>
      <dsp:spPr>
        <a:xfrm>
          <a:off x="2832020" y="2351963"/>
          <a:ext cx="544152" cy="63655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832020" y="2479274"/>
        <a:ext cx="380906" cy="381933"/>
      </dsp:txXfrm>
    </dsp:sp>
    <dsp:sp modelId="{C14A63D8-293E-F746-B8DC-D243A938CEB2}">
      <dsp:nvSpPr>
        <dsp:cNvPr id="0" name=""/>
        <dsp:cNvSpPr/>
      </dsp:nvSpPr>
      <dsp:spPr>
        <a:xfrm>
          <a:off x="3602047" y="1033933"/>
          <a:ext cx="2566757" cy="327261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Adults know how to remain stable in difficult situations and can return self and others to joy. People who cannot do this will either avoid, escape, or get stuck in certain emotions, crippling many of their endeavors and relationships. </a:t>
          </a:r>
          <a:endParaRPr lang="en-US" sz="1400" kern="1200" dirty="0"/>
        </a:p>
      </dsp:txBody>
      <dsp:txXfrm>
        <a:off x="3677225" y="1109111"/>
        <a:ext cx="2416401" cy="3122259"/>
      </dsp:txXfrm>
    </dsp:sp>
    <dsp:sp modelId="{93C70B0A-4272-5B4C-8FDB-E35F507334FA}">
      <dsp:nvSpPr>
        <dsp:cNvPr id="0" name=""/>
        <dsp:cNvSpPr/>
      </dsp:nvSpPr>
      <dsp:spPr>
        <a:xfrm rot="61246">
          <a:off x="6419722" y="2384041"/>
          <a:ext cx="532118" cy="63655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419735" y="2509930"/>
        <a:ext cx="372483" cy="381933"/>
      </dsp:txXfrm>
    </dsp:sp>
    <dsp:sp modelId="{EED7F87A-1D5C-D34E-9A0C-B5E74C16091E}">
      <dsp:nvSpPr>
        <dsp:cNvPr id="0" name=""/>
        <dsp:cNvSpPr/>
      </dsp:nvSpPr>
      <dsp:spPr>
        <a:xfrm>
          <a:off x="7172643" y="1097552"/>
          <a:ext cx="2566757" cy="327261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Examples: If I avoid anger, it eventually explodes into rage. If I get stuck in shame and failure, I may become depressed or even suicidal. And if I escape pain and rejection by doing drugs or having a sordid affair, I’ve only increased my misery and suffering.</a:t>
          </a:r>
          <a:endParaRPr lang="en-US" sz="1400" kern="1200" dirty="0"/>
        </a:p>
      </dsp:txBody>
      <dsp:txXfrm>
        <a:off x="7247821" y="1172730"/>
        <a:ext cx="2416401" cy="312225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C76CF-0353-884A-92F5-494A2D297843}">
      <dsp:nvSpPr>
        <dsp:cNvPr id="0" name=""/>
        <dsp:cNvSpPr/>
      </dsp:nvSpPr>
      <dsp:spPr>
        <a:xfrm>
          <a:off x="1073219" y="1332"/>
          <a:ext cx="3630673" cy="21784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Family members are 1) at risk, 2) deprived, and 3) feel worthless or unimportant.</a:t>
          </a:r>
          <a:endParaRPr lang="en-US" sz="1900" kern="1200" dirty="0"/>
        </a:p>
      </dsp:txBody>
      <dsp:txXfrm>
        <a:off x="1073219" y="1332"/>
        <a:ext cx="3630673" cy="2178404"/>
      </dsp:txXfrm>
    </dsp:sp>
    <dsp:sp modelId="{5512DB55-8F2B-3A49-B69E-282A845572E2}">
      <dsp:nvSpPr>
        <dsp:cNvPr id="0" name=""/>
        <dsp:cNvSpPr/>
      </dsp:nvSpPr>
      <dsp:spPr>
        <a:xfrm>
          <a:off x="5066960" y="1332"/>
          <a:ext cx="3630673" cy="2178404"/>
        </a:xfrm>
        <a:prstGeom prst="rect">
          <a:avLst/>
        </a:prstGeom>
        <a:solidFill>
          <a:schemeClr val="accent2">
            <a:hueOff val="-893932"/>
            <a:satOff val="1006"/>
            <a:lumOff val="5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Children have to care for parents which is impossible and leads to child abuse/neglect and/or “parentified” children which blocks instead of facilitating their maturity.</a:t>
          </a:r>
          <a:endParaRPr lang="en-US" sz="1900" kern="1200" dirty="0"/>
        </a:p>
      </dsp:txBody>
      <dsp:txXfrm>
        <a:off x="5066960" y="1332"/>
        <a:ext cx="3630673" cy="2178404"/>
      </dsp:txXfrm>
    </dsp:sp>
    <dsp:sp modelId="{F6F4E4E7-0BD7-3C45-B828-5EB443BC9BFB}">
      <dsp:nvSpPr>
        <dsp:cNvPr id="0" name=""/>
        <dsp:cNvSpPr/>
      </dsp:nvSpPr>
      <dsp:spPr>
        <a:xfrm>
          <a:off x="1073219" y="2542803"/>
          <a:ext cx="3630673" cy="2178404"/>
        </a:xfrm>
        <a:prstGeom prst="rect">
          <a:avLst/>
        </a:prstGeom>
        <a:solidFill>
          <a:schemeClr val="accent2">
            <a:hueOff val="-1787865"/>
            <a:satOff val="2012"/>
            <a:lumOff val="10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Children are vulnerable to peer pressure, to cults, to any misfortune, and are less likely to succeed in life’s goals. Parents get overwhelmed without extended family support.</a:t>
          </a:r>
          <a:endParaRPr lang="en-US" sz="1900" kern="1200" dirty="0"/>
        </a:p>
      </dsp:txBody>
      <dsp:txXfrm>
        <a:off x="1073219" y="2542803"/>
        <a:ext cx="3630673" cy="2178404"/>
      </dsp:txXfrm>
    </dsp:sp>
    <dsp:sp modelId="{2709E29B-F967-E947-B51E-84F58EBCCD88}">
      <dsp:nvSpPr>
        <dsp:cNvPr id="0" name=""/>
        <dsp:cNvSpPr/>
      </dsp:nvSpPr>
      <dsp:spPr>
        <a:xfrm>
          <a:off x="5066960" y="2542803"/>
          <a:ext cx="3630673" cy="2178404"/>
        </a:xfrm>
        <a:prstGeom prst="rect">
          <a:avLst/>
        </a:prstGeom>
        <a:solidFill>
          <a:schemeClr val="accent2">
            <a:hueOff val="-2681797"/>
            <a:satOff val="3018"/>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Hopeless, depressed, disintegrating family units develop.</a:t>
          </a:r>
          <a:endParaRPr lang="en-US" sz="1900" kern="1200" dirty="0"/>
        </a:p>
      </dsp:txBody>
      <dsp:txXfrm>
        <a:off x="5066960" y="2542803"/>
        <a:ext cx="3630673" cy="217840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BFC24-B3DB-914E-9AC3-4B66BA128342}">
      <dsp:nvSpPr>
        <dsp:cNvPr id="0" name=""/>
        <dsp:cNvSpPr/>
      </dsp:nvSpPr>
      <dsp:spPr>
        <a:xfrm>
          <a:off x="0" y="0"/>
          <a:ext cx="7816682" cy="111255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dirty="0"/>
            <a:t>Entitlement philosophy pervades modern parenting. “I’m entitled to do all the things I was doing as an adult, and I should not have to make any sacrifices of time, money, or social activities.” Do not misunderstand. Parenting does involve sacrifice, but it is not about giving up who you are, but about becoming who you are!</a:t>
          </a:r>
          <a:endParaRPr lang="en-US" sz="1300" kern="1200" dirty="0"/>
        </a:p>
      </dsp:txBody>
      <dsp:txXfrm>
        <a:off x="32586" y="32586"/>
        <a:ext cx="6522134" cy="1047384"/>
      </dsp:txXfrm>
    </dsp:sp>
    <dsp:sp modelId="{CA362BAE-54A1-3C47-BB5E-B52F1F655C8D}">
      <dsp:nvSpPr>
        <dsp:cNvPr id="0" name=""/>
        <dsp:cNvSpPr/>
      </dsp:nvSpPr>
      <dsp:spPr>
        <a:xfrm>
          <a:off x="654647" y="1314840"/>
          <a:ext cx="7816682" cy="1112556"/>
        </a:xfrm>
        <a:prstGeom prst="roundRect">
          <a:avLst>
            <a:gd name="adj" fmla="val 10000"/>
          </a:avLst>
        </a:prstGeom>
        <a:solidFill>
          <a:schemeClr val="accent2">
            <a:hueOff val="-893932"/>
            <a:satOff val="1006"/>
            <a:lumOff val="5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dirty="0"/>
            <a:t>It is vitally important for parents to learn how to </a:t>
          </a:r>
          <a:r>
            <a:rPr lang="en-US" sz="1300" b="1" u="sng" kern="1200" dirty="0"/>
            <a:t>protect, serve, and enjoy </a:t>
          </a:r>
          <a:r>
            <a:rPr lang="en-US" sz="1300" b="1" kern="1200" dirty="0"/>
            <a:t>their families for all members to be fulfilled. Balancing all three requires community support and elder guidance. </a:t>
          </a:r>
          <a:endParaRPr lang="en-US" sz="1300" kern="1200" dirty="0"/>
        </a:p>
      </dsp:txBody>
      <dsp:txXfrm>
        <a:off x="687233" y="1347426"/>
        <a:ext cx="6373701" cy="1047384"/>
      </dsp:txXfrm>
    </dsp:sp>
    <dsp:sp modelId="{49602E46-3F07-1648-9202-D4B87A4C6E0C}">
      <dsp:nvSpPr>
        <dsp:cNvPr id="0" name=""/>
        <dsp:cNvSpPr/>
      </dsp:nvSpPr>
      <dsp:spPr>
        <a:xfrm>
          <a:off x="1299523" y="2629680"/>
          <a:ext cx="7816682" cy="1112556"/>
        </a:xfrm>
        <a:prstGeom prst="roundRect">
          <a:avLst>
            <a:gd name="adj" fmla="val 10000"/>
          </a:avLst>
        </a:prstGeom>
        <a:solidFill>
          <a:schemeClr val="accent2">
            <a:hueOff val="-1787865"/>
            <a:satOff val="2012"/>
            <a:lumOff val="10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dirty="0"/>
            <a:t>Mature parents are aware that they cannot provide everything their children will need and allow opportunities for others to come alongside the child.</a:t>
          </a:r>
          <a:endParaRPr lang="en-US" sz="1300" kern="1200" dirty="0"/>
        </a:p>
      </dsp:txBody>
      <dsp:txXfrm>
        <a:off x="1332109" y="2662266"/>
        <a:ext cx="6383472" cy="1047384"/>
      </dsp:txXfrm>
    </dsp:sp>
    <dsp:sp modelId="{A575D3C7-3C86-B046-B1A7-E71BD7B879B5}">
      <dsp:nvSpPr>
        <dsp:cNvPr id="0" name=""/>
        <dsp:cNvSpPr/>
      </dsp:nvSpPr>
      <dsp:spPr>
        <a:xfrm>
          <a:off x="1954170" y="3944520"/>
          <a:ext cx="7816682" cy="1112556"/>
        </a:xfrm>
        <a:prstGeom prst="roundRect">
          <a:avLst>
            <a:gd name="adj" fmla="val 10000"/>
          </a:avLst>
        </a:prstGeom>
        <a:solidFill>
          <a:schemeClr val="accent2">
            <a:hueOff val="-2681797"/>
            <a:satOff val="3018"/>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dirty="0"/>
            <a:t>In the end, mature parenting is about representing God to one’s family. When you accomplish that, you are ready to graduate to the final level of maturity.</a:t>
          </a:r>
          <a:endParaRPr lang="en-US" sz="1300" kern="1200" dirty="0"/>
        </a:p>
      </dsp:txBody>
      <dsp:txXfrm>
        <a:off x="1986756" y="3977106"/>
        <a:ext cx="6373701" cy="1047384"/>
      </dsp:txXfrm>
    </dsp:sp>
    <dsp:sp modelId="{CBCF9630-FDF9-564A-B5A3-9D17D41E6B7D}">
      <dsp:nvSpPr>
        <dsp:cNvPr id="0" name=""/>
        <dsp:cNvSpPr/>
      </dsp:nvSpPr>
      <dsp:spPr>
        <a:xfrm>
          <a:off x="7093520" y="852117"/>
          <a:ext cx="723162" cy="72316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7256231" y="852117"/>
        <a:ext cx="397740" cy="544179"/>
      </dsp:txXfrm>
    </dsp:sp>
    <dsp:sp modelId="{8CA356CF-361D-4C46-AF86-3ED44B12E2BC}">
      <dsp:nvSpPr>
        <dsp:cNvPr id="0" name=""/>
        <dsp:cNvSpPr/>
      </dsp:nvSpPr>
      <dsp:spPr>
        <a:xfrm>
          <a:off x="7748167" y="2166957"/>
          <a:ext cx="723162" cy="723162"/>
        </a:xfrm>
        <a:prstGeom prst="downArrow">
          <a:avLst>
            <a:gd name="adj1" fmla="val 55000"/>
            <a:gd name="adj2" fmla="val 45000"/>
          </a:avLst>
        </a:prstGeom>
        <a:solidFill>
          <a:schemeClr val="accent2">
            <a:tint val="40000"/>
            <a:alpha val="90000"/>
            <a:hueOff val="-1418771"/>
            <a:satOff val="1038"/>
            <a:lumOff val="160"/>
            <a:alphaOff val="0"/>
          </a:schemeClr>
        </a:solidFill>
        <a:ln w="12700" cap="flat" cmpd="sng" algn="ctr">
          <a:solidFill>
            <a:schemeClr val="accent2">
              <a:tint val="40000"/>
              <a:alpha val="90000"/>
              <a:hueOff val="-1418771"/>
              <a:satOff val="1038"/>
              <a:lumOff val="16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7910878" y="2166957"/>
        <a:ext cx="397740" cy="544179"/>
      </dsp:txXfrm>
    </dsp:sp>
    <dsp:sp modelId="{7A509618-D58C-D940-9B92-8F61CE397075}">
      <dsp:nvSpPr>
        <dsp:cNvPr id="0" name=""/>
        <dsp:cNvSpPr/>
      </dsp:nvSpPr>
      <dsp:spPr>
        <a:xfrm>
          <a:off x="8393043" y="3481797"/>
          <a:ext cx="723162" cy="723162"/>
        </a:xfrm>
        <a:prstGeom prst="downArrow">
          <a:avLst>
            <a:gd name="adj1" fmla="val 55000"/>
            <a:gd name="adj2" fmla="val 45000"/>
          </a:avLst>
        </a:prstGeom>
        <a:solidFill>
          <a:schemeClr val="accent2">
            <a:tint val="40000"/>
            <a:alpha val="90000"/>
            <a:hueOff val="-2837541"/>
            <a:satOff val="2076"/>
            <a:lumOff val="320"/>
            <a:alphaOff val="0"/>
          </a:schemeClr>
        </a:solidFill>
        <a:ln w="12700" cap="flat" cmpd="sng" algn="ctr">
          <a:solidFill>
            <a:schemeClr val="accent2">
              <a:tint val="40000"/>
              <a:alpha val="90000"/>
              <a:hueOff val="-2837541"/>
              <a:satOff val="2076"/>
              <a:lumOff val="3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8555754" y="3481797"/>
        <a:ext cx="397740" cy="54417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D43E8-2244-2443-A112-EF9E99E07500}">
      <dsp:nvSpPr>
        <dsp:cNvPr id="0" name=""/>
        <dsp:cNvSpPr/>
      </dsp:nvSpPr>
      <dsp:spPr>
        <a:xfrm>
          <a:off x="0" y="0"/>
          <a:ext cx="8366027" cy="108311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There is meaninglessness, disorder, loss of direction, and disintegration of all social structure from government to family.</a:t>
          </a:r>
          <a:endParaRPr lang="en-US" sz="1900" kern="1200" dirty="0"/>
        </a:p>
      </dsp:txBody>
      <dsp:txXfrm>
        <a:off x="31723" y="31723"/>
        <a:ext cx="7105736" cy="1019671"/>
      </dsp:txXfrm>
    </dsp:sp>
    <dsp:sp modelId="{242E6089-26B1-F641-B6AF-4114DEC463AF}">
      <dsp:nvSpPr>
        <dsp:cNvPr id="0" name=""/>
        <dsp:cNvSpPr/>
      </dsp:nvSpPr>
      <dsp:spPr>
        <a:xfrm>
          <a:off x="700654" y="1280047"/>
          <a:ext cx="8366027" cy="1083117"/>
        </a:xfrm>
        <a:prstGeom prst="roundRect">
          <a:avLst>
            <a:gd name="adj" fmla="val 10000"/>
          </a:avLst>
        </a:prstGeom>
        <a:solidFill>
          <a:schemeClr val="accent2">
            <a:hueOff val="-893932"/>
            <a:satOff val="1006"/>
            <a:lumOff val="5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Life-giving interactions dimmish along with giving interdependence stunting the community's growth. Fragile, at-risk people fail to heal or survive.</a:t>
          </a:r>
          <a:endParaRPr lang="en-US" sz="1900" kern="1200" dirty="0"/>
        </a:p>
      </dsp:txBody>
      <dsp:txXfrm>
        <a:off x="732377" y="1311770"/>
        <a:ext cx="6897900" cy="1019671"/>
      </dsp:txXfrm>
    </dsp:sp>
    <dsp:sp modelId="{6C873F71-C250-1B45-93FB-DE61B8781FC4}">
      <dsp:nvSpPr>
        <dsp:cNvPr id="0" name=""/>
        <dsp:cNvSpPr/>
      </dsp:nvSpPr>
      <dsp:spPr>
        <a:xfrm>
          <a:off x="1390852" y="2560095"/>
          <a:ext cx="8366027" cy="1083117"/>
        </a:xfrm>
        <a:prstGeom prst="roundRect">
          <a:avLst>
            <a:gd name="adj" fmla="val 10000"/>
          </a:avLst>
        </a:prstGeom>
        <a:solidFill>
          <a:schemeClr val="accent2">
            <a:hueOff val="-1787865"/>
            <a:satOff val="2012"/>
            <a:lumOff val="10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When elders do not lead, unqualified people do, resulting in immature interactions at every level of the community.</a:t>
          </a:r>
          <a:endParaRPr lang="en-US" sz="1900" kern="1200" dirty="0"/>
        </a:p>
      </dsp:txBody>
      <dsp:txXfrm>
        <a:off x="1422575" y="2591818"/>
        <a:ext cx="6908357" cy="1019671"/>
      </dsp:txXfrm>
    </dsp:sp>
    <dsp:sp modelId="{75FE8CE1-60DC-2D4C-AB92-70EFA5E9D624}">
      <dsp:nvSpPr>
        <dsp:cNvPr id="0" name=""/>
        <dsp:cNvSpPr/>
      </dsp:nvSpPr>
      <dsp:spPr>
        <a:xfrm>
          <a:off x="2091506" y="3840143"/>
          <a:ext cx="8366027" cy="1083117"/>
        </a:xfrm>
        <a:prstGeom prst="roundRect">
          <a:avLst>
            <a:gd name="adj" fmla="val 10000"/>
          </a:avLst>
        </a:prstGeom>
        <a:solidFill>
          <a:schemeClr val="accent2">
            <a:hueOff val="-2681797"/>
            <a:satOff val="3018"/>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When the “</a:t>
          </a:r>
          <a:r>
            <a:rPr lang="en-US" sz="1900" b="1" kern="1200" dirty="0" err="1"/>
            <a:t>familyless</a:t>
          </a:r>
          <a:r>
            <a:rPr lang="en-US" sz="1900" b="1" kern="1200" dirty="0"/>
            <a:t>’ are not individually taken care of, poverty, violence, crisis, crime, and mental disorders increase.</a:t>
          </a:r>
          <a:endParaRPr lang="en-US" sz="1900" kern="1200" dirty="0"/>
        </a:p>
      </dsp:txBody>
      <dsp:txXfrm>
        <a:off x="2123229" y="3871866"/>
        <a:ext cx="6897900" cy="1019671"/>
      </dsp:txXfrm>
    </dsp:sp>
    <dsp:sp modelId="{11AEAD13-58B4-244C-A130-8E94875D4DEA}">
      <dsp:nvSpPr>
        <dsp:cNvPr id="0" name=""/>
        <dsp:cNvSpPr/>
      </dsp:nvSpPr>
      <dsp:spPr>
        <a:xfrm>
          <a:off x="7662000" y="829569"/>
          <a:ext cx="704026" cy="70402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7820406" y="829569"/>
        <a:ext cx="387214" cy="529780"/>
      </dsp:txXfrm>
    </dsp:sp>
    <dsp:sp modelId="{07480999-2A99-1347-ABA9-CF2C20EB5EA7}">
      <dsp:nvSpPr>
        <dsp:cNvPr id="0" name=""/>
        <dsp:cNvSpPr/>
      </dsp:nvSpPr>
      <dsp:spPr>
        <a:xfrm>
          <a:off x="8362655" y="2109617"/>
          <a:ext cx="704026" cy="704026"/>
        </a:xfrm>
        <a:prstGeom prst="downArrow">
          <a:avLst>
            <a:gd name="adj1" fmla="val 55000"/>
            <a:gd name="adj2" fmla="val 45000"/>
          </a:avLst>
        </a:prstGeom>
        <a:solidFill>
          <a:schemeClr val="accent2">
            <a:tint val="40000"/>
            <a:alpha val="90000"/>
            <a:hueOff val="-1418771"/>
            <a:satOff val="1038"/>
            <a:lumOff val="160"/>
            <a:alphaOff val="0"/>
          </a:schemeClr>
        </a:solidFill>
        <a:ln w="12700" cap="flat" cmpd="sng" algn="ctr">
          <a:solidFill>
            <a:schemeClr val="accent2">
              <a:tint val="40000"/>
              <a:alpha val="90000"/>
              <a:hueOff val="-1418771"/>
              <a:satOff val="1038"/>
              <a:lumOff val="16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8521061" y="2109617"/>
        <a:ext cx="387214" cy="529780"/>
      </dsp:txXfrm>
    </dsp:sp>
    <dsp:sp modelId="{D8DB2E3F-98EF-6D4B-B64D-AD8F83889BDC}">
      <dsp:nvSpPr>
        <dsp:cNvPr id="0" name=""/>
        <dsp:cNvSpPr/>
      </dsp:nvSpPr>
      <dsp:spPr>
        <a:xfrm>
          <a:off x="9052852" y="3389665"/>
          <a:ext cx="704026" cy="704026"/>
        </a:xfrm>
        <a:prstGeom prst="downArrow">
          <a:avLst>
            <a:gd name="adj1" fmla="val 55000"/>
            <a:gd name="adj2" fmla="val 45000"/>
          </a:avLst>
        </a:prstGeom>
        <a:solidFill>
          <a:schemeClr val="accent2">
            <a:tint val="40000"/>
            <a:alpha val="90000"/>
            <a:hueOff val="-2837541"/>
            <a:satOff val="2076"/>
            <a:lumOff val="320"/>
            <a:alphaOff val="0"/>
          </a:schemeClr>
        </a:solidFill>
        <a:ln w="12700" cap="flat" cmpd="sng" algn="ctr">
          <a:solidFill>
            <a:schemeClr val="accent2">
              <a:tint val="40000"/>
              <a:alpha val="90000"/>
              <a:hueOff val="-2837541"/>
              <a:satOff val="2076"/>
              <a:lumOff val="3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9211258" y="3389665"/>
        <a:ext cx="387214" cy="52978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CBE73-73B1-4D40-8015-B28015187C1F}">
      <dsp:nvSpPr>
        <dsp:cNvPr id="0" name=""/>
        <dsp:cNvSpPr/>
      </dsp:nvSpPr>
      <dsp:spPr>
        <a:xfrm>
          <a:off x="0" y="41009"/>
          <a:ext cx="7467600" cy="175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True elders establish an accurate community identity by finding out what their community has been designed by God to be, rather than imposing what they would like it to be.</a:t>
          </a:r>
          <a:endParaRPr lang="en-US" sz="1800" kern="1200" dirty="0"/>
        </a:p>
      </dsp:txBody>
      <dsp:txXfrm>
        <a:off x="85715" y="126724"/>
        <a:ext cx="7296170" cy="1584447"/>
      </dsp:txXfrm>
    </dsp:sp>
    <dsp:sp modelId="{A74F4EFF-1805-DD44-A02E-1C8914F24B75}">
      <dsp:nvSpPr>
        <dsp:cNvPr id="0" name=""/>
        <dsp:cNvSpPr/>
      </dsp:nvSpPr>
      <dsp:spPr>
        <a:xfrm>
          <a:off x="0" y="1848727"/>
          <a:ext cx="7467600" cy="1755877"/>
        </a:xfrm>
        <a:prstGeom prst="roundRect">
          <a:avLst/>
        </a:prstGeom>
        <a:solidFill>
          <a:schemeClr val="accent5">
            <a:hueOff val="0"/>
            <a:satOff val="0"/>
            <a:lumOff val="1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True elders can act like themselves in the midst of difficulty.</a:t>
          </a:r>
          <a:endParaRPr lang="en-US" sz="1800" kern="1200" dirty="0"/>
        </a:p>
      </dsp:txBody>
      <dsp:txXfrm>
        <a:off x="85715" y="1934442"/>
        <a:ext cx="7296170" cy="1584447"/>
      </dsp:txXfrm>
    </dsp:sp>
    <dsp:sp modelId="{13D3D8B3-0DE8-8C4A-BD86-E5B6687D2AF3}">
      <dsp:nvSpPr>
        <dsp:cNvPr id="0" name=""/>
        <dsp:cNvSpPr/>
      </dsp:nvSpPr>
      <dsp:spPr>
        <a:xfrm>
          <a:off x="0" y="3656444"/>
          <a:ext cx="7467600" cy="1755877"/>
        </a:xfrm>
        <a:prstGeom prst="roundRect">
          <a:avLst/>
        </a:prstGeom>
        <a:solidFill>
          <a:schemeClr val="accent5">
            <a:hueOff val="0"/>
            <a:satOff val="0"/>
            <a:lumOff val="266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True elders can handle criticism and rejection, speak the truth in love even when it is not easy or popular, serve without being appreciated, encourage needed growth and change, delight in younger people’s skill and power, and place what is best from the community over personal fairness or preference. </a:t>
          </a:r>
          <a:endParaRPr lang="en-US" sz="1800" kern="1200" dirty="0"/>
        </a:p>
      </dsp:txBody>
      <dsp:txXfrm>
        <a:off x="85715" y="3742159"/>
        <a:ext cx="7296170" cy="158444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502886-A629-5B42-89C7-731723591D55}" type="datetimeFigureOut">
              <a:rPr lang="en-US" smtClean="0"/>
              <a:t>2/23/23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0E430-8DA6-E945-8755-EED531892ECC}" type="slidenum">
              <a:rPr lang="en-US" smtClean="0"/>
              <a:t>‹#›</a:t>
            </a:fld>
            <a:endParaRPr lang="en-US"/>
          </a:p>
        </p:txBody>
      </p:sp>
    </p:spTree>
    <p:extLst>
      <p:ext uri="{BB962C8B-B14F-4D97-AF65-F5344CB8AC3E}">
        <p14:creationId xmlns:p14="http://schemas.microsoft.com/office/powerpoint/2010/main" val="3257790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shame in admitting a need to grow. </a:t>
            </a:r>
          </a:p>
          <a:p>
            <a:endParaRPr lang="en-US" dirty="0"/>
          </a:p>
          <a:p>
            <a:r>
              <a:rPr lang="en-US" dirty="0"/>
              <a:t>how we come in today...</a:t>
            </a:r>
          </a:p>
          <a:p>
            <a:r>
              <a:rPr lang="en-US" dirty="0"/>
              <a:t>show phone picture...joy in sharing</a:t>
            </a:r>
          </a:p>
          <a:p>
            <a:endParaRPr lang="en-US" dirty="0"/>
          </a:p>
          <a:p>
            <a:r>
              <a:rPr lang="en-US" dirty="0"/>
              <a:t>now this moment, this joy...this is the true YOU. not any of the lies of garbage you've believed for years. this is the heart/brain God has created you to live within.</a:t>
            </a:r>
          </a:p>
        </p:txBody>
      </p:sp>
      <p:sp>
        <p:nvSpPr>
          <p:cNvPr id="4" name="Slide Number Placeholder 3"/>
          <p:cNvSpPr>
            <a:spLocks noGrp="1"/>
          </p:cNvSpPr>
          <p:nvPr>
            <p:ph type="sldNum" sz="quarter" idx="5"/>
          </p:nvPr>
        </p:nvSpPr>
        <p:spPr/>
        <p:txBody>
          <a:bodyPr/>
          <a:lstStyle/>
          <a:p>
            <a:fld id="{66F0E430-8DA6-E945-8755-EED531892ECC}" type="slidenum">
              <a:rPr lang="en-US" smtClean="0"/>
              <a:t>2</a:t>
            </a:fld>
            <a:endParaRPr lang="en-US"/>
          </a:p>
        </p:txBody>
      </p:sp>
    </p:spTree>
    <p:extLst>
      <p:ext uri="{BB962C8B-B14F-4D97-AF65-F5344CB8AC3E}">
        <p14:creationId xmlns:p14="http://schemas.microsoft.com/office/powerpoint/2010/main" val="3005367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F0E430-8DA6-E945-8755-EED531892ECC}" type="slidenum">
              <a:rPr lang="en-US" smtClean="0"/>
              <a:t>6</a:t>
            </a:fld>
            <a:endParaRPr lang="en-US"/>
          </a:p>
        </p:txBody>
      </p:sp>
    </p:spTree>
    <p:extLst>
      <p:ext uri="{BB962C8B-B14F-4D97-AF65-F5344CB8AC3E}">
        <p14:creationId xmlns:p14="http://schemas.microsoft.com/office/powerpoint/2010/main" val="2294483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Foster children. Single parent. Addictive parents. Stressed/depressed/distant. Kids having kids. </a:t>
            </a:r>
          </a:p>
        </p:txBody>
      </p:sp>
      <p:sp>
        <p:nvSpPr>
          <p:cNvPr id="4" name="Slide Number Placeholder 3"/>
          <p:cNvSpPr>
            <a:spLocks noGrp="1"/>
          </p:cNvSpPr>
          <p:nvPr>
            <p:ph type="sldNum" sz="quarter" idx="5"/>
          </p:nvPr>
        </p:nvSpPr>
        <p:spPr/>
        <p:txBody>
          <a:bodyPr/>
          <a:lstStyle/>
          <a:p>
            <a:fld id="{66F0E430-8DA6-E945-8755-EED531892ECC}" type="slidenum">
              <a:rPr lang="en-US" smtClean="0"/>
              <a:t>7</a:t>
            </a:fld>
            <a:endParaRPr lang="en-US"/>
          </a:p>
        </p:txBody>
      </p:sp>
    </p:spTree>
    <p:extLst>
      <p:ext uri="{BB962C8B-B14F-4D97-AF65-F5344CB8AC3E}">
        <p14:creationId xmlns:p14="http://schemas.microsoft.com/office/powerpoint/2010/main" val="2447215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moms you are now neuro-engineers</a:t>
            </a:r>
          </a:p>
          <a:p>
            <a:r>
              <a:rPr lang="en-US" dirty="0"/>
              <a:t>besides all the other tasks. their brain growth is dependent upon you knowing and doing....maybe even fixing yourself. </a:t>
            </a:r>
          </a:p>
        </p:txBody>
      </p:sp>
      <p:sp>
        <p:nvSpPr>
          <p:cNvPr id="4" name="Slide Number Placeholder 3"/>
          <p:cNvSpPr>
            <a:spLocks noGrp="1"/>
          </p:cNvSpPr>
          <p:nvPr>
            <p:ph type="sldNum" sz="quarter" idx="5"/>
          </p:nvPr>
        </p:nvSpPr>
        <p:spPr/>
        <p:txBody>
          <a:bodyPr/>
          <a:lstStyle/>
          <a:p>
            <a:fld id="{66F0E430-8DA6-E945-8755-EED531892ECC}" type="slidenum">
              <a:rPr lang="en-US" smtClean="0"/>
              <a:t>9</a:t>
            </a:fld>
            <a:endParaRPr lang="en-US"/>
          </a:p>
        </p:txBody>
      </p:sp>
    </p:spTree>
    <p:extLst>
      <p:ext uri="{BB962C8B-B14F-4D97-AF65-F5344CB8AC3E}">
        <p14:creationId xmlns:p14="http://schemas.microsoft.com/office/powerpoint/2010/main" val="3968256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notes</a:t>
            </a:r>
          </a:p>
        </p:txBody>
      </p:sp>
      <p:sp>
        <p:nvSpPr>
          <p:cNvPr id="4" name="Slide Number Placeholder 3"/>
          <p:cNvSpPr>
            <a:spLocks noGrp="1"/>
          </p:cNvSpPr>
          <p:nvPr>
            <p:ph type="sldNum" sz="quarter" idx="5"/>
          </p:nvPr>
        </p:nvSpPr>
        <p:spPr/>
        <p:txBody>
          <a:bodyPr/>
          <a:lstStyle/>
          <a:p>
            <a:fld id="{66F0E430-8DA6-E945-8755-EED531892ECC}" type="slidenum">
              <a:rPr lang="en-US" smtClean="0"/>
              <a:t>10</a:t>
            </a:fld>
            <a:endParaRPr lang="en-US"/>
          </a:p>
        </p:txBody>
      </p:sp>
    </p:spTree>
    <p:extLst>
      <p:ext uri="{BB962C8B-B14F-4D97-AF65-F5344CB8AC3E}">
        <p14:creationId xmlns:p14="http://schemas.microsoft.com/office/powerpoint/2010/main" val="4211777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grandpa with baby all the way to adult to adult//pray God gives you His heart for their </a:t>
            </a:r>
            <a:r>
              <a:rPr lang="en-US" dirty="0" err="1"/>
              <a:t>pain,,,express</a:t>
            </a:r>
            <a:r>
              <a:rPr lang="en-US" dirty="0"/>
              <a:t> it</a:t>
            </a:r>
          </a:p>
        </p:txBody>
      </p:sp>
      <p:sp>
        <p:nvSpPr>
          <p:cNvPr id="4" name="Slide Number Placeholder 3"/>
          <p:cNvSpPr>
            <a:spLocks noGrp="1"/>
          </p:cNvSpPr>
          <p:nvPr>
            <p:ph type="sldNum" sz="quarter" idx="5"/>
          </p:nvPr>
        </p:nvSpPr>
        <p:spPr/>
        <p:txBody>
          <a:bodyPr/>
          <a:lstStyle/>
          <a:p>
            <a:fld id="{66F0E430-8DA6-E945-8755-EED531892ECC}" type="slidenum">
              <a:rPr lang="en-US" smtClean="0"/>
              <a:t>13</a:t>
            </a:fld>
            <a:endParaRPr lang="en-US"/>
          </a:p>
        </p:txBody>
      </p:sp>
    </p:spTree>
    <p:extLst>
      <p:ext uri="{BB962C8B-B14F-4D97-AF65-F5344CB8AC3E}">
        <p14:creationId xmlns:p14="http://schemas.microsoft.com/office/powerpoint/2010/main" val="4144006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handouts if you want to go deeper</a:t>
            </a:r>
          </a:p>
        </p:txBody>
      </p:sp>
      <p:sp>
        <p:nvSpPr>
          <p:cNvPr id="4" name="Slide Number Placeholder 3"/>
          <p:cNvSpPr>
            <a:spLocks noGrp="1"/>
          </p:cNvSpPr>
          <p:nvPr>
            <p:ph type="sldNum" sz="quarter" idx="5"/>
          </p:nvPr>
        </p:nvSpPr>
        <p:spPr/>
        <p:txBody>
          <a:bodyPr/>
          <a:lstStyle/>
          <a:p>
            <a:fld id="{66F0E430-8DA6-E945-8755-EED531892ECC}" type="slidenum">
              <a:rPr lang="en-US" smtClean="0"/>
              <a:t>17</a:t>
            </a:fld>
            <a:endParaRPr lang="en-US"/>
          </a:p>
        </p:txBody>
      </p:sp>
    </p:spTree>
    <p:extLst>
      <p:ext uri="{BB962C8B-B14F-4D97-AF65-F5344CB8AC3E}">
        <p14:creationId xmlns:p14="http://schemas.microsoft.com/office/powerpoint/2010/main" val="1609361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F0E430-8DA6-E945-8755-EED531892ECC}" type="slidenum">
              <a:rPr lang="en-US" smtClean="0"/>
              <a:t>20</a:t>
            </a:fld>
            <a:endParaRPr lang="en-US"/>
          </a:p>
        </p:txBody>
      </p:sp>
    </p:spTree>
    <p:extLst>
      <p:ext uri="{BB962C8B-B14F-4D97-AF65-F5344CB8AC3E}">
        <p14:creationId xmlns:p14="http://schemas.microsoft.com/office/powerpoint/2010/main" val="4217085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prayer guides if you want to learn how</a:t>
            </a:r>
          </a:p>
          <a:p>
            <a:r>
              <a:rPr lang="en-US" dirty="0"/>
              <a:t>sisters being teased for being a girl...I can do what a man can do</a:t>
            </a:r>
          </a:p>
          <a:p>
            <a:r>
              <a:rPr lang="en-US" dirty="0"/>
              <a:t>brothers being bossed around by sisters...I won't let a woman boss me, tell me what to do</a:t>
            </a:r>
          </a:p>
        </p:txBody>
      </p:sp>
      <p:sp>
        <p:nvSpPr>
          <p:cNvPr id="4" name="Slide Number Placeholder 3"/>
          <p:cNvSpPr>
            <a:spLocks noGrp="1"/>
          </p:cNvSpPr>
          <p:nvPr>
            <p:ph type="sldNum" sz="quarter" idx="5"/>
          </p:nvPr>
        </p:nvSpPr>
        <p:spPr/>
        <p:txBody>
          <a:bodyPr/>
          <a:lstStyle/>
          <a:p>
            <a:fld id="{66F0E430-8DA6-E945-8755-EED531892ECC}" type="slidenum">
              <a:rPr lang="en-US" smtClean="0"/>
              <a:t>21</a:t>
            </a:fld>
            <a:endParaRPr lang="en-US"/>
          </a:p>
        </p:txBody>
      </p:sp>
    </p:spTree>
    <p:extLst>
      <p:ext uri="{BB962C8B-B14F-4D97-AF65-F5344CB8AC3E}">
        <p14:creationId xmlns:p14="http://schemas.microsoft.com/office/powerpoint/2010/main" val="957359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help!  Find those that have what you lack and include them</a:t>
            </a:r>
          </a:p>
        </p:txBody>
      </p:sp>
      <p:sp>
        <p:nvSpPr>
          <p:cNvPr id="4" name="Slide Number Placeholder 3"/>
          <p:cNvSpPr>
            <a:spLocks noGrp="1"/>
          </p:cNvSpPr>
          <p:nvPr>
            <p:ph type="sldNum" sz="quarter" idx="5"/>
          </p:nvPr>
        </p:nvSpPr>
        <p:spPr/>
        <p:txBody>
          <a:bodyPr/>
          <a:lstStyle/>
          <a:p>
            <a:fld id="{66F0E430-8DA6-E945-8755-EED531892ECC}" type="slidenum">
              <a:rPr lang="en-US" smtClean="0"/>
              <a:t>22</a:t>
            </a:fld>
            <a:endParaRPr lang="en-US"/>
          </a:p>
        </p:txBody>
      </p:sp>
    </p:spTree>
    <p:extLst>
      <p:ext uri="{BB962C8B-B14F-4D97-AF65-F5344CB8AC3E}">
        <p14:creationId xmlns:p14="http://schemas.microsoft.com/office/powerpoint/2010/main" val="4144659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F0E430-8DA6-E945-8755-EED531892ECC}" type="slidenum">
              <a:rPr lang="en-US" smtClean="0"/>
              <a:t>28</a:t>
            </a:fld>
            <a:endParaRPr lang="en-US"/>
          </a:p>
        </p:txBody>
      </p:sp>
    </p:spTree>
    <p:extLst>
      <p:ext uri="{BB962C8B-B14F-4D97-AF65-F5344CB8AC3E}">
        <p14:creationId xmlns:p14="http://schemas.microsoft.com/office/powerpoint/2010/main" val="476677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1C56-8A72-4858-851C-F15B634C74F2}"/>
              </a:ext>
            </a:extLst>
          </p:cNvPr>
          <p:cNvSpPr>
            <a:spLocks noGrp="1"/>
          </p:cNvSpPr>
          <p:nvPr>
            <p:ph type="ctrTitle"/>
          </p:nvPr>
        </p:nvSpPr>
        <p:spPr>
          <a:xfrm>
            <a:off x="1485900" y="1122362"/>
            <a:ext cx="8609322" cy="3744209"/>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1834EB-45A5-426C-824A-8F07CA8F6DBE}"/>
              </a:ext>
            </a:extLst>
          </p:cNvPr>
          <p:cNvSpPr>
            <a:spLocks noGrp="1"/>
          </p:cNvSpPr>
          <p:nvPr>
            <p:ph type="subTitle" idx="1"/>
          </p:nvPr>
        </p:nvSpPr>
        <p:spPr>
          <a:xfrm>
            <a:off x="1485900" y="5230134"/>
            <a:ext cx="4610100" cy="94206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93D55F2-5374-4778-B1EE-98996792D07B}"/>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5" name="Footer Placeholder 4">
            <a:extLst>
              <a:ext uri="{FF2B5EF4-FFF2-40B4-BE49-F238E27FC236}">
                <a16:creationId xmlns:a16="http://schemas.microsoft.com/office/drawing/2014/main" id="{944044F8-E727-4D63-B6D6-26482F83D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41F76-D956-4205-AD99-E91FD5FCC027}"/>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701939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1A1B-E09A-4F93-BC68-B160114AFCEA}"/>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CC8C4A9-27ED-4E86-A256-5009E31342B6}"/>
              </a:ext>
            </a:extLst>
          </p:cNvPr>
          <p:cNvSpPr>
            <a:spLocks noGrp="1"/>
          </p:cNvSpPr>
          <p:nvPr>
            <p:ph idx="1"/>
          </p:nvPr>
        </p:nvSpPr>
        <p:spPr/>
        <p:txBody>
          <a:bodyPr/>
          <a:lstStyle>
            <a:lvl1pPr>
              <a:lnSpc>
                <a:spcPct val="120000"/>
              </a:lnSpc>
              <a:defRPr/>
            </a:lvl1pPr>
            <a:lvl2pPr>
              <a:lnSpc>
                <a:spcPct val="120000"/>
              </a:lnSpc>
              <a:defRPr/>
            </a:lvl2pPr>
            <a:lvl3pPr>
              <a:lnSpc>
                <a:spcPct val="120000"/>
              </a:lnSpc>
              <a:defRPr sz="1400"/>
            </a:lvl3pPr>
            <a:lvl4pPr>
              <a:lnSpc>
                <a:spcPct val="120000"/>
              </a:lnSpc>
              <a:defRPr sz="1200"/>
            </a:lvl4pPr>
            <a:lvl5pPr>
              <a:lnSpc>
                <a:spcPct val="12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5CF91C-8771-4949-A397-928A5743EBC7}"/>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5" name="Footer Placeholder 4">
            <a:extLst>
              <a:ext uri="{FF2B5EF4-FFF2-40B4-BE49-F238E27FC236}">
                <a16:creationId xmlns:a16="http://schemas.microsoft.com/office/drawing/2014/main" id="{013EA0ED-4961-4254-B34E-71D14C4E0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97152-BD97-4A72-8B07-CD2BC57B84F6}"/>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912346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EAF4-C10D-4650-9587-15DA8E9F9C08}"/>
              </a:ext>
            </a:extLst>
          </p:cNvPr>
          <p:cNvSpPr>
            <a:spLocks noGrp="1"/>
          </p:cNvSpPr>
          <p:nvPr>
            <p:ph type="title"/>
          </p:nvPr>
        </p:nvSpPr>
        <p:spPr>
          <a:xfrm>
            <a:off x="1219200" y="1368862"/>
            <a:ext cx="9486900" cy="3679656"/>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BBA1D5C2-6E93-4B23-A0CA-D5D7E735C718}"/>
              </a:ext>
            </a:extLst>
          </p:cNvPr>
          <p:cNvSpPr>
            <a:spLocks noGrp="1"/>
          </p:cNvSpPr>
          <p:nvPr>
            <p:ph type="body" idx="1"/>
          </p:nvPr>
        </p:nvSpPr>
        <p:spPr>
          <a:xfrm>
            <a:off x="1219200" y="5318974"/>
            <a:ext cx="9486900" cy="853225"/>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E815BFB-5D28-4ABE-AD37-0C6C3FD949FE}"/>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5" name="Footer Placeholder 4">
            <a:extLst>
              <a:ext uri="{FF2B5EF4-FFF2-40B4-BE49-F238E27FC236}">
                <a16:creationId xmlns:a16="http://schemas.microsoft.com/office/drawing/2014/main" id="{65A4035B-0539-4A03-87C0-22E52C98B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27ADF-48C9-49CF-BD4D-82399BF64AD3}"/>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25804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A2FB-0310-4935-B7F7-E47876CD4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87C14-52AB-4AAC-9038-29CF58EA6EA8}"/>
              </a:ext>
            </a:extLst>
          </p:cNvPr>
          <p:cNvSpPr>
            <a:spLocks noGrp="1"/>
          </p:cNvSpPr>
          <p:nvPr>
            <p:ph sz="half" idx="1"/>
          </p:nvPr>
        </p:nvSpPr>
        <p:spPr>
          <a:xfrm>
            <a:off x="1219200" y="2168278"/>
            <a:ext cx="4702921"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CB2E45A-DCC0-4701-9D67-EF56AECE3432}"/>
              </a:ext>
            </a:extLst>
          </p:cNvPr>
          <p:cNvSpPr>
            <a:spLocks noGrp="1"/>
          </p:cNvSpPr>
          <p:nvPr>
            <p:ph sz="half" idx="2"/>
          </p:nvPr>
        </p:nvSpPr>
        <p:spPr>
          <a:xfrm>
            <a:off x="6269880" y="2168278"/>
            <a:ext cx="4782699"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1AF0813-A167-4D17-AA79-07BD9765FE0D}"/>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6" name="Footer Placeholder 5">
            <a:extLst>
              <a:ext uri="{FF2B5EF4-FFF2-40B4-BE49-F238E27FC236}">
                <a16:creationId xmlns:a16="http://schemas.microsoft.com/office/drawing/2014/main" id="{40A940D7-D4C1-4C24-95F3-29A849CEEE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49AB7-007E-4D4D-A2C1-2C5C3310C0B6}"/>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35730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0184-BDFD-48DE-B858-B81887BFD302}"/>
              </a:ext>
            </a:extLst>
          </p:cNvPr>
          <p:cNvSpPr>
            <a:spLocks noGrp="1"/>
          </p:cNvSpPr>
          <p:nvPr>
            <p:ph type="title"/>
          </p:nvPr>
        </p:nvSpPr>
        <p:spPr>
          <a:xfrm>
            <a:off x="1219200" y="365125"/>
            <a:ext cx="9753599" cy="15779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1724FEB2-6EEC-49D4-9466-0F7A6EDB0CB6}"/>
              </a:ext>
            </a:extLst>
          </p:cNvPr>
          <p:cNvSpPr>
            <a:spLocks noGrp="1"/>
          </p:cNvSpPr>
          <p:nvPr>
            <p:ph type="body" idx="1"/>
          </p:nvPr>
        </p:nvSpPr>
        <p:spPr>
          <a:xfrm>
            <a:off x="1219201" y="2109789"/>
            <a:ext cx="4507931"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E8CF0-BAB6-4BF2-836F-FED0AF88A8AA}"/>
              </a:ext>
            </a:extLst>
          </p:cNvPr>
          <p:cNvSpPr>
            <a:spLocks noGrp="1"/>
          </p:cNvSpPr>
          <p:nvPr>
            <p:ph sz="half" idx="2"/>
          </p:nvPr>
        </p:nvSpPr>
        <p:spPr>
          <a:xfrm>
            <a:off x="1219201" y="3063530"/>
            <a:ext cx="4507930"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F0751AB-FCF0-450B-A6DF-9B9A2AD2C24A}"/>
              </a:ext>
            </a:extLst>
          </p:cNvPr>
          <p:cNvSpPr>
            <a:spLocks noGrp="1"/>
          </p:cNvSpPr>
          <p:nvPr>
            <p:ph type="body" sz="quarter" idx="3"/>
          </p:nvPr>
        </p:nvSpPr>
        <p:spPr>
          <a:xfrm>
            <a:off x="6464867" y="2109789"/>
            <a:ext cx="4507932"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D3898E7-3130-4CE6-AA11-C9CC8214EA1D}"/>
              </a:ext>
            </a:extLst>
          </p:cNvPr>
          <p:cNvSpPr>
            <a:spLocks noGrp="1"/>
          </p:cNvSpPr>
          <p:nvPr>
            <p:ph sz="quarter" idx="4"/>
          </p:nvPr>
        </p:nvSpPr>
        <p:spPr>
          <a:xfrm>
            <a:off x="6464867" y="3063530"/>
            <a:ext cx="4507932"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5D85675-9678-4CB3-9AAB-D727D2B58E7A}"/>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8" name="Footer Placeholder 7">
            <a:extLst>
              <a:ext uri="{FF2B5EF4-FFF2-40B4-BE49-F238E27FC236}">
                <a16:creationId xmlns:a16="http://schemas.microsoft.com/office/drawing/2014/main" id="{445F8314-1849-461A-AAF2-BF149646D5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69738E-5865-473C-BAFB-BDB385C06931}"/>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653555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AC40-59FF-4CE3-B49C-C824A784C5F7}"/>
              </a:ext>
            </a:extLst>
          </p:cNvPr>
          <p:cNvSpPr>
            <a:spLocks noGrp="1"/>
          </p:cNvSpPr>
          <p:nvPr>
            <p:ph type="title"/>
          </p:nvPr>
        </p:nvSpPr>
        <p:spPr>
          <a:xfrm>
            <a:off x="1219200" y="365125"/>
            <a:ext cx="9493249" cy="1577975"/>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F92FAB63-E9CE-4359-A54B-07AC7E9BBAE3}"/>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4" name="Footer Placeholder 3">
            <a:extLst>
              <a:ext uri="{FF2B5EF4-FFF2-40B4-BE49-F238E27FC236}">
                <a16:creationId xmlns:a16="http://schemas.microsoft.com/office/drawing/2014/main" id="{C7939854-5165-4C41-8DCA-D42DFD7D9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1768E0-4535-4B0D-8B94-4C10740B0A6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504568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678E3-D115-4E49-9ECB-656CF2319E94}"/>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3" name="Footer Placeholder 2">
            <a:extLst>
              <a:ext uri="{FF2B5EF4-FFF2-40B4-BE49-F238E27FC236}">
                <a16:creationId xmlns:a16="http://schemas.microsoft.com/office/drawing/2014/main" id="{E521E6FC-7F84-4673-81D6-B85FE26DA0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0318A-245C-4841-AB57-CEC5CC124D02}"/>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101968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847B-9D86-47FF-B24A-EEA5F73EA144}"/>
              </a:ext>
            </a:extLst>
          </p:cNvPr>
          <p:cNvSpPr>
            <a:spLocks noGrp="1"/>
          </p:cNvSpPr>
          <p:nvPr>
            <p:ph type="title"/>
          </p:nvPr>
        </p:nvSpPr>
        <p:spPr>
          <a:xfrm>
            <a:off x="1219200" y="457200"/>
            <a:ext cx="3776472" cy="2852928"/>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ADAC0675-AD2F-44DC-8FF3-4454258A5908}"/>
              </a:ext>
            </a:extLst>
          </p:cNvPr>
          <p:cNvSpPr>
            <a:spLocks noGrp="1"/>
          </p:cNvSpPr>
          <p:nvPr>
            <p:ph idx="1"/>
          </p:nvPr>
        </p:nvSpPr>
        <p:spPr>
          <a:xfrm>
            <a:off x="5557582" y="987425"/>
            <a:ext cx="5948618"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D96356-C0F0-4C22-B9B6-C7E0BE4F3702}"/>
              </a:ext>
            </a:extLst>
          </p:cNvPr>
          <p:cNvSpPr>
            <a:spLocks noGrp="1"/>
          </p:cNvSpPr>
          <p:nvPr>
            <p:ph type="body" sz="half" idx="2"/>
          </p:nvPr>
        </p:nvSpPr>
        <p:spPr>
          <a:xfrm>
            <a:off x="1219200" y="3484210"/>
            <a:ext cx="3768934" cy="23847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F3EFD71-2ACA-4041-9EA2-86E7B81C314D}"/>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6" name="Footer Placeholder 5">
            <a:extLst>
              <a:ext uri="{FF2B5EF4-FFF2-40B4-BE49-F238E27FC236}">
                <a16:creationId xmlns:a16="http://schemas.microsoft.com/office/drawing/2014/main" id="{14ECACE3-32A8-4245-97AC-5797C147E7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D63845-314D-499C-BB75-CE9162BE6EE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866495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6D3DB-B1F8-4892-96F7-0BE21DE637CD}"/>
              </a:ext>
            </a:extLst>
          </p:cNvPr>
          <p:cNvSpPr>
            <a:spLocks noGrp="1"/>
          </p:cNvSpPr>
          <p:nvPr>
            <p:ph type="title"/>
          </p:nvPr>
        </p:nvSpPr>
        <p:spPr>
          <a:xfrm>
            <a:off x="1219200" y="457200"/>
            <a:ext cx="3932349" cy="2852670"/>
          </a:xfrm>
        </p:spPr>
        <p:txBody>
          <a:bodyPr anchor="b">
            <a:noAutofit/>
          </a:bodyPr>
          <a:lstStyle>
            <a:lvl1pPr>
              <a:defRPr sz="4000"/>
            </a:lvl1pPr>
          </a:lstStyle>
          <a:p>
            <a:r>
              <a:rPr lang="en-US" dirty="0"/>
              <a:t>Click to edit Master title style</a:t>
            </a:r>
          </a:p>
        </p:txBody>
      </p:sp>
      <p:sp>
        <p:nvSpPr>
          <p:cNvPr id="3" name="Picture Placeholder 2">
            <a:extLst>
              <a:ext uri="{FF2B5EF4-FFF2-40B4-BE49-F238E27FC236}">
                <a16:creationId xmlns:a16="http://schemas.microsoft.com/office/drawing/2014/main" id="{A40AB405-B2E9-4C4B-930C-CF1B63342F1D}"/>
              </a:ext>
            </a:extLst>
          </p:cNvPr>
          <p:cNvSpPr>
            <a:spLocks noGrp="1"/>
          </p:cNvSpPr>
          <p:nvPr>
            <p:ph type="pic" idx="1"/>
          </p:nvPr>
        </p:nvSpPr>
        <p:spPr>
          <a:xfrm>
            <a:off x="5674810" y="657055"/>
            <a:ext cx="5831389" cy="55151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8AF82ED-5295-4670-A3A8-B7813FF4713F}"/>
              </a:ext>
            </a:extLst>
          </p:cNvPr>
          <p:cNvSpPr>
            <a:spLocks noGrp="1"/>
          </p:cNvSpPr>
          <p:nvPr>
            <p:ph type="body" sz="half" idx="2"/>
          </p:nvPr>
        </p:nvSpPr>
        <p:spPr>
          <a:xfrm>
            <a:off x="1219199" y="3484210"/>
            <a:ext cx="3768934" cy="2376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F8BCDD2-4389-41FA-BE68-6805E3290FCE}"/>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6" name="Footer Placeholder 5">
            <a:extLst>
              <a:ext uri="{FF2B5EF4-FFF2-40B4-BE49-F238E27FC236}">
                <a16:creationId xmlns:a16="http://schemas.microsoft.com/office/drawing/2014/main" id="{33C1D4C8-D966-41BE-B38F-54B9134FF7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A7339F-1169-4FB1-8FAA-781335ECB2A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902065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A6D4F-1C6D-40FB-9A92-C86C4E15C0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67BDDB-F95B-4041-AA53-71BBCB26D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977052-C8EA-459E-9E10-8EE28C50E166}"/>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5" name="Footer Placeholder 4">
            <a:extLst>
              <a:ext uri="{FF2B5EF4-FFF2-40B4-BE49-F238E27FC236}">
                <a16:creationId xmlns:a16="http://schemas.microsoft.com/office/drawing/2014/main" id="{1F3E6650-E3AD-4C98-88FE-F5152966F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4FED5-B228-4E3C-BFEE-0BC47D950694}"/>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408422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A243A-5463-4C65-85DA-03BECDAE63E2}"/>
              </a:ext>
            </a:extLst>
          </p:cNvPr>
          <p:cNvSpPr>
            <a:spLocks noGrp="1"/>
          </p:cNvSpPr>
          <p:nvPr>
            <p:ph type="title" orient="vert"/>
          </p:nvPr>
        </p:nvSpPr>
        <p:spPr>
          <a:xfrm>
            <a:off x="8831898" y="897973"/>
            <a:ext cx="2674301" cy="5278989"/>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E10153C-6948-4108-8FF1-033F66D4CABA}"/>
              </a:ext>
            </a:extLst>
          </p:cNvPr>
          <p:cNvSpPr>
            <a:spLocks noGrp="1"/>
          </p:cNvSpPr>
          <p:nvPr>
            <p:ph type="body" orient="vert" idx="1"/>
          </p:nvPr>
        </p:nvSpPr>
        <p:spPr>
          <a:xfrm>
            <a:off x="838200" y="854169"/>
            <a:ext cx="7734300" cy="532279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345988-B24C-46FE-87B0-55D4FB7CBC42}"/>
              </a:ext>
            </a:extLst>
          </p:cNvPr>
          <p:cNvSpPr>
            <a:spLocks noGrp="1"/>
          </p:cNvSpPr>
          <p:nvPr>
            <p:ph type="dt" sz="half" idx="10"/>
          </p:nvPr>
        </p:nvSpPr>
        <p:spPr/>
        <p:txBody>
          <a:bodyPr/>
          <a:lstStyle/>
          <a:p>
            <a:fld id="{8C1E1FAD-7351-4908-963A-08EA8E4AB7A0}" type="datetimeFigureOut">
              <a:rPr lang="en-US" smtClean="0"/>
              <a:t>2/23/23</a:t>
            </a:fld>
            <a:endParaRPr lang="en-US"/>
          </a:p>
        </p:txBody>
      </p:sp>
      <p:sp>
        <p:nvSpPr>
          <p:cNvPr id="5" name="Footer Placeholder 4">
            <a:extLst>
              <a:ext uri="{FF2B5EF4-FFF2-40B4-BE49-F238E27FC236}">
                <a16:creationId xmlns:a16="http://schemas.microsoft.com/office/drawing/2014/main" id="{493AB2DB-BD1F-41F7-AC5E-57249C270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1E3DB-BDAB-40CA-ABA3-A3662C06881F}"/>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337707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104591-A10E-46C3-952B-F25DCBDAD1BC}"/>
              </a:ext>
            </a:extLst>
          </p:cNvPr>
          <p:cNvSpPr>
            <a:spLocks noGrp="1"/>
          </p:cNvSpPr>
          <p:nvPr>
            <p:ph type="title"/>
          </p:nvPr>
        </p:nvSpPr>
        <p:spPr>
          <a:xfrm>
            <a:off x="1219200" y="365125"/>
            <a:ext cx="9493249" cy="157797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F77F62-7300-4B81-8F9B-D040A0EE1797}"/>
              </a:ext>
            </a:extLst>
          </p:cNvPr>
          <p:cNvSpPr>
            <a:spLocks noGrp="1"/>
          </p:cNvSpPr>
          <p:nvPr>
            <p:ph type="body" idx="1"/>
          </p:nvPr>
        </p:nvSpPr>
        <p:spPr>
          <a:xfrm>
            <a:off x="1219200" y="2318032"/>
            <a:ext cx="9493250" cy="385416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6252CF0-2C7E-4A4C-BD7E-B7CEFF0DC458}"/>
              </a:ext>
            </a:extLst>
          </p:cNvPr>
          <p:cNvSpPr>
            <a:spLocks noGrp="1"/>
          </p:cNvSpPr>
          <p:nvPr>
            <p:ph type="dt" sz="half" idx="2"/>
          </p:nvPr>
        </p:nvSpPr>
        <p:spPr>
          <a:xfrm rot="16200000">
            <a:off x="-1029207" y="4680813"/>
            <a:ext cx="2758330" cy="365125"/>
          </a:xfrm>
          <a:prstGeom prst="rect">
            <a:avLst/>
          </a:prstGeom>
        </p:spPr>
        <p:txBody>
          <a:bodyPr vert="horz" lIns="91440" tIns="45720" rIns="91440" bIns="45720" rtlCol="0" anchor="ctr"/>
          <a:lstStyle>
            <a:lvl1pPr algn="l">
              <a:defRPr sz="1100">
                <a:solidFill>
                  <a:schemeClr val="tx1"/>
                </a:solidFill>
              </a:defRPr>
            </a:lvl1pPr>
          </a:lstStyle>
          <a:p>
            <a:fld id="{8C1E1FAD-7351-4908-963A-08EA8E4AB7A0}" type="datetimeFigureOut">
              <a:rPr lang="en-US" smtClean="0"/>
              <a:t>2/23/23</a:t>
            </a:fld>
            <a:endParaRPr lang="en-US"/>
          </a:p>
        </p:txBody>
      </p:sp>
      <p:sp>
        <p:nvSpPr>
          <p:cNvPr id="5" name="Footer Placeholder 4">
            <a:extLst>
              <a:ext uri="{FF2B5EF4-FFF2-40B4-BE49-F238E27FC236}">
                <a16:creationId xmlns:a16="http://schemas.microsoft.com/office/drawing/2014/main" id="{D2B49E98-61B4-4398-B18F-534336EA1747}"/>
              </a:ext>
            </a:extLst>
          </p:cNvPr>
          <p:cNvSpPr>
            <a:spLocks noGrp="1"/>
          </p:cNvSpPr>
          <p:nvPr>
            <p:ph type="ftr" sz="quarter" idx="3"/>
          </p:nvPr>
        </p:nvSpPr>
        <p:spPr>
          <a:xfrm>
            <a:off x="661112" y="6356350"/>
            <a:ext cx="5509684" cy="365125"/>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676DC5D-5820-4314-ADE6-9CD1C7D4AB68}"/>
              </a:ext>
            </a:extLst>
          </p:cNvPr>
          <p:cNvSpPr>
            <a:spLocks noGrp="1"/>
          </p:cNvSpPr>
          <p:nvPr>
            <p:ph type="sldNum" sz="quarter" idx="4"/>
          </p:nvPr>
        </p:nvSpPr>
        <p:spPr>
          <a:xfrm>
            <a:off x="10905482" y="6356350"/>
            <a:ext cx="1112082" cy="365125"/>
          </a:xfrm>
          <a:prstGeom prst="rect">
            <a:avLst/>
          </a:prstGeom>
        </p:spPr>
        <p:txBody>
          <a:bodyPr vert="horz" lIns="91440" tIns="45720" rIns="91440" bIns="45720" rtlCol="0" anchor="ctr"/>
          <a:lstStyle>
            <a:lvl1pPr algn="r">
              <a:defRPr sz="1100">
                <a:solidFill>
                  <a:schemeClr val="tx1"/>
                </a:solidFill>
              </a:defRPr>
            </a:lvl1pPr>
          </a:lstStyle>
          <a:p>
            <a:fld id="{1CF2D47E-0AF1-4C27-801F-64E3E5BF7F72}" type="slidenum">
              <a:rPr lang="en-US" smtClean="0"/>
              <a:t>‹#›</a:t>
            </a:fld>
            <a:endParaRPr lang="en-US"/>
          </a:p>
        </p:txBody>
      </p:sp>
      <p:grpSp>
        <p:nvGrpSpPr>
          <p:cNvPr id="7" name="Group 6">
            <a:extLst>
              <a:ext uri="{FF2B5EF4-FFF2-40B4-BE49-F238E27FC236}">
                <a16:creationId xmlns:a16="http://schemas.microsoft.com/office/drawing/2014/main" id="{23F5135F-115E-423C-BE4A-B56C35DC9F3E}"/>
              </a:ext>
            </a:extLst>
          </p:cNvPr>
          <p:cNvGrpSpPr/>
          <p:nvPr/>
        </p:nvGrpSpPr>
        <p:grpSpPr>
          <a:xfrm>
            <a:off x="174436" y="6356005"/>
            <a:ext cx="358083" cy="358083"/>
            <a:chOff x="4135740" y="1745599"/>
            <a:chExt cx="558732" cy="558732"/>
          </a:xfrm>
        </p:grpSpPr>
        <p:grpSp>
          <p:nvGrpSpPr>
            <p:cNvPr id="8" name="Group 7">
              <a:extLst>
                <a:ext uri="{FF2B5EF4-FFF2-40B4-BE49-F238E27FC236}">
                  <a16:creationId xmlns:a16="http://schemas.microsoft.com/office/drawing/2014/main" id="{82C1E318-0F1F-4920-8C7D-FBAC66631B54}"/>
                </a:ext>
              </a:extLst>
            </p:cNvPr>
            <p:cNvGrpSpPr/>
            <p:nvPr/>
          </p:nvGrpSpPr>
          <p:grpSpPr>
            <a:xfrm>
              <a:off x="4135740" y="1745599"/>
              <a:ext cx="558732" cy="558732"/>
              <a:chOff x="1028007" y="1706560"/>
              <a:chExt cx="575710" cy="575710"/>
            </a:xfrm>
          </p:grpSpPr>
          <p:cxnSp>
            <p:nvCxnSpPr>
              <p:cNvPr id="10" name="Straight Connector 9">
                <a:extLst>
                  <a:ext uri="{FF2B5EF4-FFF2-40B4-BE49-F238E27FC236}">
                    <a16:creationId xmlns:a16="http://schemas.microsoft.com/office/drawing/2014/main" id="{DE4A7237-B6EB-4FB7-8B68-7C27438D477D}"/>
                  </a:ext>
                </a:extLst>
              </p:cNvPr>
              <p:cNvCxnSpPr>
                <a:cxnSpLocks/>
              </p:cNvCxnSpPr>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4E00FDE-0838-4B5B-A782-6B6C92DB0A89}"/>
                  </a:ext>
                </a:extLst>
              </p:cNvPr>
              <p:cNvCxnSpPr>
                <a:cxnSpLocks/>
              </p:cNvCxnSpPr>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2BC1B2F3-8E83-4A70-B103-979C67EECED1}"/>
                </a:ext>
              </a:extLst>
            </p:cNvPr>
            <p:cNvSpPr/>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3933596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699" r:id="rId7"/>
    <p:sldLayoutId id="2147483700" r:id="rId8"/>
    <p:sldLayoutId id="2147483701" r:id="rId9"/>
    <p:sldLayoutId id="2147483702" r:id="rId10"/>
    <p:sldLayoutId id="2147483709" r:id="rId11"/>
  </p:sldLayoutIdLst>
  <p:txStyles>
    <p:titleStyle>
      <a:lvl1pPr algn="l" defTabSz="914400" rtl="0" eaLnBrk="1" latinLnBrk="0" hangingPunct="1">
        <a:lnSpc>
          <a:spcPct val="120000"/>
        </a:lnSpc>
        <a:spcBef>
          <a:spcPct val="0"/>
        </a:spcBef>
        <a:buNone/>
        <a:defRPr sz="4000" i="1" kern="1200">
          <a:solidFill>
            <a:srgbClr val="000000"/>
          </a:solidFill>
          <a:highlight>
            <a:srgbClr val="FFFF00"/>
          </a:highligh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Consolas" panose="020B0609020204030204" pitchFamily="49" charset="0"/>
        <a:buChar char="+"/>
        <a:defRPr sz="1400" kern="1200">
          <a:solidFill>
            <a:schemeClr val="tx1"/>
          </a:solidFill>
          <a:latin typeface="+mn-lt"/>
          <a:ea typeface="+mn-ea"/>
          <a:cs typeface="+mn-cs"/>
        </a:defRPr>
      </a:lvl2pPr>
      <a:lvl3pPr marL="6400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22960" indent="-228600" algn="l" defTabSz="914400" rtl="0" eaLnBrk="1" latinLnBrk="0" hangingPunct="1">
        <a:lnSpc>
          <a:spcPct val="120000"/>
        </a:lnSpc>
        <a:spcBef>
          <a:spcPts val="500"/>
        </a:spcBef>
        <a:buFont typeface="Consolas" panose="020B0609020204030204" pitchFamily="49" charset="0"/>
        <a:buChar char="+"/>
        <a:defRPr sz="1200" kern="1200">
          <a:solidFill>
            <a:schemeClr val="tx1"/>
          </a:solidFill>
          <a:latin typeface="+mn-lt"/>
          <a:ea typeface="+mn-ea"/>
          <a:cs typeface="+mn-cs"/>
        </a:defRPr>
      </a:lvl4pPr>
      <a:lvl5pPr marL="100584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8F08FD56-DA92-4BD4-98BB-9311E5E52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7E1077-EE09-3799-556B-0E6167B126C2}"/>
              </a:ext>
            </a:extLst>
          </p:cNvPr>
          <p:cNvSpPr>
            <a:spLocks noGrp="1"/>
          </p:cNvSpPr>
          <p:nvPr>
            <p:ph type="title"/>
          </p:nvPr>
        </p:nvSpPr>
        <p:spPr>
          <a:xfrm>
            <a:off x="6473627" y="685799"/>
            <a:ext cx="5032572" cy="1911743"/>
          </a:xfrm>
        </p:spPr>
        <p:txBody>
          <a:bodyPr>
            <a:normAutofit/>
          </a:bodyPr>
          <a:lstStyle/>
          <a:p>
            <a:r>
              <a:rPr lang="en-US" dirty="0"/>
              <a:t>Resources</a:t>
            </a:r>
          </a:p>
        </p:txBody>
      </p:sp>
      <p:sp>
        <p:nvSpPr>
          <p:cNvPr id="1035" name="Rectangle 1034">
            <a:extLst>
              <a:ext uri="{FF2B5EF4-FFF2-40B4-BE49-F238E27FC236}">
                <a16:creationId xmlns:a16="http://schemas.microsoft.com/office/drawing/2014/main" id="{C5D5E9CC-2294-46D1-89D0-F8C6FA5C4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420">
            <a:off x="780270" y="331637"/>
            <a:ext cx="4892736" cy="5837881"/>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Shape 1036">
            <a:extLst>
              <a:ext uri="{FF2B5EF4-FFF2-40B4-BE49-F238E27FC236}">
                <a16:creationId xmlns:a16="http://schemas.microsoft.com/office/drawing/2014/main" id="{5BABD217-EF3C-4AF3-9C20-A6619D211F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227644">
            <a:off x="741222" y="293814"/>
            <a:ext cx="4987909" cy="5883149"/>
          </a:xfrm>
          <a:custGeom>
            <a:avLst/>
            <a:gdLst>
              <a:gd name="connsiteX0" fmla="*/ 412307 w 4662328"/>
              <a:gd name="connsiteY0" fmla="*/ 0 h 5549975"/>
              <a:gd name="connsiteX1" fmla="*/ 3414493 w 4662328"/>
              <a:gd name="connsiteY1" fmla="*/ 171842 h 5549975"/>
              <a:gd name="connsiteX2" fmla="*/ 4243304 w 4662328"/>
              <a:gd name="connsiteY2" fmla="*/ 226950 h 5549975"/>
              <a:gd name="connsiteX3" fmla="*/ 4616498 w 4662328"/>
              <a:gd name="connsiteY3" fmla="*/ 247374 h 5549975"/>
              <a:gd name="connsiteX4" fmla="*/ 4644377 w 4662328"/>
              <a:gd name="connsiteY4" fmla="*/ 269179 h 5549975"/>
              <a:gd name="connsiteX5" fmla="*/ 4642603 w 4662328"/>
              <a:gd name="connsiteY5" fmla="*/ 300930 h 5549975"/>
              <a:gd name="connsiteX6" fmla="*/ 4645525 w 4662328"/>
              <a:gd name="connsiteY6" fmla="*/ 302647 h 5549975"/>
              <a:gd name="connsiteX7" fmla="*/ 4661951 w 4662328"/>
              <a:gd name="connsiteY7" fmla="*/ 334222 h 5549975"/>
              <a:gd name="connsiteX8" fmla="*/ 4639690 w 4662328"/>
              <a:gd name="connsiteY8" fmla="*/ 391868 h 5549975"/>
              <a:gd name="connsiteX9" fmla="*/ 4636202 w 4662328"/>
              <a:gd name="connsiteY9" fmla="*/ 415489 h 5549975"/>
              <a:gd name="connsiteX10" fmla="*/ 4631097 w 4662328"/>
              <a:gd name="connsiteY10" fmla="*/ 506828 h 5549975"/>
              <a:gd name="connsiteX11" fmla="*/ 4630447 w 4662328"/>
              <a:gd name="connsiteY11" fmla="*/ 553245 h 5549975"/>
              <a:gd name="connsiteX12" fmla="*/ 4627348 w 4662328"/>
              <a:gd name="connsiteY12" fmla="*/ 581709 h 5549975"/>
              <a:gd name="connsiteX13" fmla="*/ 4626679 w 4662328"/>
              <a:gd name="connsiteY13" fmla="*/ 585890 h 5549975"/>
              <a:gd name="connsiteX14" fmla="*/ 4613742 w 4662328"/>
              <a:gd name="connsiteY14" fmla="*/ 817404 h 5549975"/>
              <a:gd name="connsiteX15" fmla="*/ 4615455 w 4662328"/>
              <a:gd name="connsiteY15" fmla="*/ 822238 h 5549975"/>
              <a:gd name="connsiteX16" fmla="*/ 4613304 w 4662328"/>
              <a:gd name="connsiteY16" fmla="*/ 846069 h 5549975"/>
              <a:gd name="connsiteX17" fmla="*/ 4611704 w 4662328"/>
              <a:gd name="connsiteY17" fmla="*/ 853854 h 5549975"/>
              <a:gd name="connsiteX18" fmla="*/ 4605466 w 4662328"/>
              <a:gd name="connsiteY18" fmla="*/ 965485 h 5549975"/>
              <a:gd name="connsiteX19" fmla="*/ 4607543 w 4662328"/>
              <a:gd name="connsiteY19" fmla="*/ 966385 h 5549975"/>
              <a:gd name="connsiteX20" fmla="*/ 4611662 w 4662328"/>
              <a:gd name="connsiteY20" fmla="*/ 1002567 h 5549975"/>
              <a:gd name="connsiteX21" fmla="*/ 4606864 w 4662328"/>
              <a:gd name="connsiteY21" fmla="*/ 1101094 h 5549975"/>
              <a:gd name="connsiteX22" fmla="*/ 4606759 w 4662328"/>
              <a:gd name="connsiteY22" fmla="*/ 1159389 h 5549975"/>
              <a:gd name="connsiteX23" fmla="*/ 4611062 w 4662328"/>
              <a:gd name="connsiteY23" fmla="*/ 1180505 h 5549975"/>
              <a:gd name="connsiteX24" fmla="*/ 4614152 w 4662328"/>
              <a:gd name="connsiteY24" fmla="*/ 1210687 h 5549975"/>
              <a:gd name="connsiteX25" fmla="*/ 4622969 w 4662328"/>
              <a:gd name="connsiteY25" fmla="*/ 1263157 h 5549975"/>
              <a:gd name="connsiteX26" fmla="*/ 4625246 w 4662328"/>
              <a:gd name="connsiteY26" fmla="*/ 1313374 h 5549975"/>
              <a:gd name="connsiteX27" fmla="*/ 4624366 w 4662328"/>
              <a:gd name="connsiteY27" fmla="*/ 1347004 h 5549975"/>
              <a:gd name="connsiteX28" fmla="*/ 4623903 w 4662328"/>
              <a:gd name="connsiteY28" fmla="*/ 1351864 h 5549975"/>
              <a:gd name="connsiteX29" fmla="*/ 4614784 w 4662328"/>
              <a:gd name="connsiteY29" fmla="*/ 1391762 h 5549975"/>
              <a:gd name="connsiteX30" fmla="*/ 4618048 w 4662328"/>
              <a:gd name="connsiteY30" fmla="*/ 1395707 h 5549975"/>
              <a:gd name="connsiteX31" fmla="*/ 4620890 w 4662328"/>
              <a:gd name="connsiteY31" fmla="*/ 1408524 h 5549975"/>
              <a:gd name="connsiteX32" fmla="*/ 4616149 w 4662328"/>
              <a:gd name="connsiteY32" fmla="*/ 1419109 h 5549975"/>
              <a:gd name="connsiteX33" fmla="*/ 4605965 w 4662328"/>
              <a:gd name="connsiteY33" fmla="*/ 1469337 h 5549975"/>
              <a:gd name="connsiteX34" fmla="*/ 4595068 w 4662328"/>
              <a:gd name="connsiteY34" fmla="*/ 1543038 h 5549975"/>
              <a:gd name="connsiteX35" fmla="*/ 4590187 w 4662328"/>
              <a:gd name="connsiteY35" fmla="*/ 1553997 h 5549975"/>
              <a:gd name="connsiteX36" fmla="*/ 4575759 w 4662328"/>
              <a:gd name="connsiteY36" fmla="*/ 1626071 h 5549975"/>
              <a:gd name="connsiteX37" fmla="*/ 4572044 w 4662328"/>
              <a:gd name="connsiteY37" fmla="*/ 1664103 h 5549975"/>
              <a:gd name="connsiteX38" fmla="*/ 4575704 w 4662328"/>
              <a:gd name="connsiteY38" fmla="*/ 1668558 h 5549975"/>
              <a:gd name="connsiteX39" fmla="*/ 4574054 w 4662328"/>
              <a:gd name="connsiteY39" fmla="*/ 1679756 h 5549975"/>
              <a:gd name="connsiteX40" fmla="*/ 4574466 w 4662328"/>
              <a:gd name="connsiteY40" fmla="*/ 1682815 h 5549975"/>
              <a:gd name="connsiteX41" fmla="*/ 4575977 w 4662328"/>
              <a:gd name="connsiteY41" fmla="*/ 1700268 h 5549975"/>
              <a:gd name="connsiteX42" fmla="*/ 4564507 w 4662328"/>
              <a:gd name="connsiteY42" fmla="*/ 1735163 h 5549975"/>
              <a:gd name="connsiteX43" fmla="*/ 4562447 w 4662328"/>
              <a:gd name="connsiteY43" fmla="*/ 1735289 h 5549975"/>
              <a:gd name="connsiteX44" fmla="*/ 4553949 w 4662328"/>
              <a:gd name="connsiteY44" fmla="*/ 1887374 h 5549975"/>
              <a:gd name="connsiteX45" fmla="*/ 4562640 w 4662328"/>
              <a:gd name="connsiteY45" fmla="*/ 1911536 h 5549975"/>
              <a:gd name="connsiteX46" fmla="*/ 4564918 w 4662328"/>
              <a:gd name="connsiteY46" fmla="*/ 1961755 h 5549975"/>
              <a:gd name="connsiteX47" fmla="*/ 4564037 w 4662328"/>
              <a:gd name="connsiteY47" fmla="*/ 1995384 h 5549975"/>
              <a:gd name="connsiteX48" fmla="*/ 4563575 w 4662328"/>
              <a:gd name="connsiteY48" fmla="*/ 2000244 h 5549975"/>
              <a:gd name="connsiteX49" fmla="*/ 4554455 w 4662328"/>
              <a:gd name="connsiteY49" fmla="*/ 2040142 h 5549975"/>
              <a:gd name="connsiteX50" fmla="*/ 4557720 w 4662328"/>
              <a:gd name="connsiteY50" fmla="*/ 2044087 h 5549975"/>
              <a:gd name="connsiteX51" fmla="*/ 4560561 w 4662328"/>
              <a:gd name="connsiteY51" fmla="*/ 2056904 h 5549975"/>
              <a:gd name="connsiteX52" fmla="*/ 4555820 w 4662328"/>
              <a:gd name="connsiteY52" fmla="*/ 2067489 h 5549975"/>
              <a:gd name="connsiteX53" fmla="*/ 4545636 w 4662328"/>
              <a:gd name="connsiteY53" fmla="*/ 2117719 h 5549975"/>
              <a:gd name="connsiteX54" fmla="*/ 4538305 w 4662328"/>
              <a:gd name="connsiteY54" fmla="*/ 2167300 h 5549975"/>
              <a:gd name="connsiteX55" fmla="*/ 4482222 w 4662328"/>
              <a:gd name="connsiteY55" fmla="*/ 3223633 h 5549975"/>
              <a:gd name="connsiteX56" fmla="*/ 4469436 w 4662328"/>
              <a:gd name="connsiteY56" fmla="*/ 3477281 h 5549975"/>
              <a:gd name="connsiteX57" fmla="*/ 4458351 w 4662328"/>
              <a:gd name="connsiteY57" fmla="*/ 3639984 h 5549975"/>
              <a:gd name="connsiteX58" fmla="*/ 4367590 w 4662328"/>
              <a:gd name="connsiteY58" fmla="*/ 5278921 h 5549975"/>
              <a:gd name="connsiteX59" fmla="*/ 4372888 w 4662328"/>
              <a:gd name="connsiteY59" fmla="*/ 5315626 h 5549975"/>
              <a:gd name="connsiteX60" fmla="*/ 4376422 w 4662328"/>
              <a:gd name="connsiteY60" fmla="*/ 5350090 h 5549975"/>
              <a:gd name="connsiteX61" fmla="*/ 4379254 w 4662328"/>
              <a:gd name="connsiteY61" fmla="*/ 5450399 h 5549975"/>
              <a:gd name="connsiteX62" fmla="*/ 4360697 w 4662328"/>
              <a:gd name="connsiteY62" fmla="*/ 5484804 h 5549975"/>
              <a:gd name="connsiteX63" fmla="*/ 4356045 w 4662328"/>
              <a:gd name="connsiteY63" fmla="*/ 5487504 h 5549975"/>
              <a:gd name="connsiteX64" fmla="*/ 4352588 w 4662328"/>
              <a:gd name="connsiteY64" fmla="*/ 5549951 h 5549975"/>
              <a:gd name="connsiteX65" fmla="*/ 121904 w 4662328"/>
              <a:gd name="connsiteY65" fmla="*/ 5314089 h 5549975"/>
              <a:gd name="connsiteX66" fmla="*/ 125710 w 4662328"/>
              <a:gd name="connsiteY66" fmla="*/ 5243704 h 5549975"/>
              <a:gd name="connsiteX67" fmla="*/ 113205 w 4662328"/>
              <a:gd name="connsiteY67" fmla="*/ 5239903 h 5549975"/>
              <a:gd name="connsiteX68" fmla="*/ 117425 w 4662328"/>
              <a:gd name="connsiteY68" fmla="*/ 5233298 h 5549975"/>
              <a:gd name="connsiteX69" fmla="*/ 117694 w 4662328"/>
              <a:gd name="connsiteY69" fmla="*/ 5230552 h 5549975"/>
              <a:gd name="connsiteX70" fmla="*/ 117964 w 4662328"/>
              <a:gd name="connsiteY70" fmla="*/ 5227804 h 5549975"/>
              <a:gd name="connsiteX71" fmla="*/ 118501 w 4662328"/>
              <a:gd name="connsiteY71" fmla="*/ 5222308 h 5549975"/>
              <a:gd name="connsiteX72" fmla="*/ 118186 w 4662328"/>
              <a:gd name="connsiteY72" fmla="*/ 5216405 h 5549975"/>
              <a:gd name="connsiteX73" fmla="*/ 117602 w 4662328"/>
              <a:gd name="connsiteY73" fmla="*/ 5213249 h 5549975"/>
              <a:gd name="connsiteX74" fmla="*/ 117871 w 4662328"/>
              <a:gd name="connsiteY74" fmla="*/ 5210500 h 5549975"/>
              <a:gd name="connsiteX75" fmla="*/ 117555 w 4662328"/>
              <a:gd name="connsiteY75" fmla="*/ 5204597 h 5549975"/>
              <a:gd name="connsiteX76" fmla="*/ 116972 w 4662328"/>
              <a:gd name="connsiteY76" fmla="*/ 5201441 h 5549975"/>
              <a:gd name="connsiteX77" fmla="*/ 116342 w 4662328"/>
              <a:gd name="connsiteY77" fmla="*/ 5189632 h 5549975"/>
              <a:gd name="connsiteX78" fmla="*/ 115758 w 4662328"/>
              <a:gd name="connsiteY78" fmla="*/ 5186477 h 5549975"/>
              <a:gd name="connsiteX79" fmla="*/ 116026 w 4662328"/>
              <a:gd name="connsiteY79" fmla="*/ 5183728 h 5549975"/>
              <a:gd name="connsiteX80" fmla="*/ 114591 w 4662328"/>
              <a:gd name="connsiteY80" fmla="*/ 5180163 h 5549975"/>
              <a:gd name="connsiteX81" fmla="*/ 131086 w 4662328"/>
              <a:gd name="connsiteY81" fmla="*/ 5144275 h 5549975"/>
              <a:gd name="connsiteX82" fmla="*/ 152522 w 4662328"/>
              <a:gd name="connsiteY82" fmla="*/ 4747825 h 5549975"/>
              <a:gd name="connsiteX83" fmla="*/ 0 w 4662328"/>
              <a:gd name="connsiteY83" fmla="*/ 4747825 h 5549975"/>
              <a:gd name="connsiteX84" fmla="*/ 0 w 4662328"/>
              <a:gd name="connsiteY84" fmla="*/ 3811601 h 5549975"/>
              <a:gd name="connsiteX85" fmla="*/ 110031 w 4662328"/>
              <a:gd name="connsiteY85" fmla="*/ 3811601 h 5549975"/>
              <a:gd name="connsiteX0" fmla="*/ 412307 w 4662328"/>
              <a:gd name="connsiteY0" fmla="*/ 0 h 5549975"/>
              <a:gd name="connsiteX1" fmla="*/ 3414493 w 4662328"/>
              <a:gd name="connsiteY1" fmla="*/ 171842 h 5549975"/>
              <a:gd name="connsiteX2" fmla="*/ 4243304 w 4662328"/>
              <a:gd name="connsiteY2" fmla="*/ 226950 h 5549975"/>
              <a:gd name="connsiteX3" fmla="*/ 4616498 w 4662328"/>
              <a:gd name="connsiteY3" fmla="*/ 247374 h 5549975"/>
              <a:gd name="connsiteX4" fmla="*/ 4644377 w 4662328"/>
              <a:gd name="connsiteY4" fmla="*/ 269179 h 5549975"/>
              <a:gd name="connsiteX5" fmla="*/ 4642603 w 4662328"/>
              <a:gd name="connsiteY5" fmla="*/ 300930 h 5549975"/>
              <a:gd name="connsiteX6" fmla="*/ 4645525 w 4662328"/>
              <a:gd name="connsiteY6" fmla="*/ 302647 h 5549975"/>
              <a:gd name="connsiteX7" fmla="*/ 4661951 w 4662328"/>
              <a:gd name="connsiteY7" fmla="*/ 334222 h 5549975"/>
              <a:gd name="connsiteX8" fmla="*/ 4639690 w 4662328"/>
              <a:gd name="connsiteY8" fmla="*/ 391868 h 5549975"/>
              <a:gd name="connsiteX9" fmla="*/ 4636202 w 4662328"/>
              <a:gd name="connsiteY9" fmla="*/ 415489 h 5549975"/>
              <a:gd name="connsiteX10" fmla="*/ 4631097 w 4662328"/>
              <a:gd name="connsiteY10" fmla="*/ 506828 h 5549975"/>
              <a:gd name="connsiteX11" fmla="*/ 4630447 w 4662328"/>
              <a:gd name="connsiteY11" fmla="*/ 553245 h 5549975"/>
              <a:gd name="connsiteX12" fmla="*/ 4627348 w 4662328"/>
              <a:gd name="connsiteY12" fmla="*/ 581709 h 5549975"/>
              <a:gd name="connsiteX13" fmla="*/ 4626679 w 4662328"/>
              <a:gd name="connsiteY13" fmla="*/ 585890 h 5549975"/>
              <a:gd name="connsiteX14" fmla="*/ 4613742 w 4662328"/>
              <a:gd name="connsiteY14" fmla="*/ 817404 h 5549975"/>
              <a:gd name="connsiteX15" fmla="*/ 4615455 w 4662328"/>
              <a:gd name="connsiteY15" fmla="*/ 822238 h 5549975"/>
              <a:gd name="connsiteX16" fmla="*/ 4613304 w 4662328"/>
              <a:gd name="connsiteY16" fmla="*/ 846069 h 5549975"/>
              <a:gd name="connsiteX17" fmla="*/ 4611704 w 4662328"/>
              <a:gd name="connsiteY17" fmla="*/ 853854 h 5549975"/>
              <a:gd name="connsiteX18" fmla="*/ 4605466 w 4662328"/>
              <a:gd name="connsiteY18" fmla="*/ 965485 h 5549975"/>
              <a:gd name="connsiteX19" fmla="*/ 4607543 w 4662328"/>
              <a:gd name="connsiteY19" fmla="*/ 966385 h 5549975"/>
              <a:gd name="connsiteX20" fmla="*/ 4611662 w 4662328"/>
              <a:gd name="connsiteY20" fmla="*/ 1002567 h 5549975"/>
              <a:gd name="connsiteX21" fmla="*/ 4606864 w 4662328"/>
              <a:gd name="connsiteY21" fmla="*/ 1101094 h 5549975"/>
              <a:gd name="connsiteX22" fmla="*/ 4606759 w 4662328"/>
              <a:gd name="connsiteY22" fmla="*/ 1159389 h 5549975"/>
              <a:gd name="connsiteX23" fmla="*/ 4611062 w 4662328"/>
              <a:gd name="connsiteY23" fmla="*/ 1180505 h 5549975"/>
              <a:gd name="connsiteX24" fmla="*/ 4614152 w 4662328"/>
              <a:gd name="connsiteY24" fmla="*/ 1210687 h 5549975"/>
              <a:gd name="connsiteX25" fmla="*/ 4622969 w 4662328"/>
              <a:gd name="connsiteY25" fmla="*/ 1263157 h 5549975"/>
              <a:gd name="connsiteX26" fmla="*/ 4625246 w 4662328"/>
              <a:gd name="connsiteY26" fmla="*/ 1313374 h 5549975"/>
              <a:gd name="connsiteX27" fmla="*/ 4624366 w 4662328"/>
              <a:gd name="connsiteY27" fmla="*/ 1347004 h 5549975"/>
              <a:gd name="connsiteX28" fmla="*/ 4623903 w 4662328"/>
              <a:gd name="connsiteY28" fmla="*/ 1351864 h 5549975"/>
              <a:gd name="connsiteX29" fmla="*/ 4614784 w 4662328"/>
              <a:gd name="connsiteY29" fmla="*/ 1391762 h 5549975"/>
              <a:gd name="connsiteX30" fmla="*/ 4618048 w 4662328"/>
              <a:gd name="connsiteY30" fmla="*/ 1395707 h 5549975"/>
              <a:gd name="connsiteX31" fmla="*/ 4620890 w 4662328"/>
              <a:gd name="connsiteY31" fmla="*/ 1408524 h 5549975"/>
              <a:gd name="connsiteX32" fmla="*/ 4616149 w 4662328"/>
              <a:gd name="connsiteY32" fmla="*/ 1419109 h 5549975"/>
              <a:gd name="connsiteX33" fmla="*/ 4605965 w 4662328"/>
              <a:gd name="connsiteY33" fmla="*/ 1469337 h 5549975"/>
              <a:gd name="connsiteX34" fmla="*/ 4595068 w 4662328"/>
              <a:gd name="connsiteY34" fmla="*/ 1543038 h 5549975"/>
              <a:gd name="connsiteX35" fmla="*/ 4590187 w 4662328"/>
              <a:gd name="connsiteY35" fmla="*/ 1553997 h 5549975"/>
              <a:gd name="connsiteX36" fmla="*/ 4575759 w 4662328"/>
              <a:gd name="connsiteY36" fmla="*/ 1626071 h 5549975"/>
              <a:gd name="connsiteX37" fmla="*/ 4572044 w 4662328"/>
              <a:gd name="connsiteY37" fmla="*/ 1664103 h 5549975"/>
              <a:gd name="connsiteX38" fmla="*/ 4575704 w 4662328"/>
              <a:gd name="connsiteY38" fmla="*/ 1668558 h 5549975"/>
              <a:gd name="connsiteX39" fmla="*/ 4574054 w 4662328"/>
              <a:gd name="connsiteY39" fmla="*/ 1679756 h 5549975"/>
              <a:gd name="connsiteX40" fmla="*/ 4574466 w 4662328"/>
              <a:gd name="connsiteY40" fmla="*/ 1682815 h 5549975"/>
              <a:gd name="connsiteX41" fmla="*/ 4575977 w 4662328"/>
              <a:gd name="connsiteY41" fmla="*/ 1700268 h 5549975"/>
              <a:gd name="connsiteX42" fmla="*/ 4564507 w 4662328"/>
              <a:gd name="connsiteY42" fmla="*/ 1735163 h 5549975"/>
              <a:gd name="connsiteX43" fmla="*/ 4562447 w 4662328"/>
              <a:gd name="connsiteY43" fmla="*/ 1735289 h 5549975"/>
              <a:gd name="connsiteX44" fmla="*/ 4553949 w 4662328"/>
              <a:gd name="connsiteY44" fmla="*/ 1887374 h 5549975"/>
              <a:gd name="connsiteX45" fmla="*/ 4562640 w 4662328"/>
              <a:gd name="connsiteY45" fmla="*/ 1911536 h 5549975"/>
              <a:gd name="connsiteX46" fmla="*/ 4564918 w 4662328"/>
              <a:gd name="connsiteY46" fmla="*/ 1961755 h 5549975"/>
              <a:gd name="connsiteX47" fmla="*/ 4564037 w 4662328"/>
              <a:gd name="connsiteY47" fmla="*/ 1995384 h 5549975"/>
              <a:gd name="connsiteX48" fmla="*/ 4563575 w 4662328"/>
              <a:gd name="connsiteY48" fmla="*/ 2000244 h 5549975"/>
              <a:gd name="connsiteX49" fmla="*/ 4554455 w 4662328"/>
              <a:gd name="connsiteY49" fmla="*/ 2040142 h 5549975"/>
              <a:gd name="connsiteX50" fmla="*/ 4557720 w 4662328"/>
              <a:gd name="connsiteY50" fmla="*/ 2044087 h 5549975"/>
              <a:gd name="connsiteX51" fmla="*/ 4560561 w 4662328"/>
              <a:gd name="connsiteY51" fmla="*/ 2056904 h 5549975"/>
              <a:gd name="connsiteX52" fmla="*/ 4555820 w 4662328"/>
              <a:gd name="connsiteY52" fmla="*/ 2067489 h 5549975"/>
              <a:gd name="connsiteX53" fmla="*/ 4545636 w 4662328"/>
              <a:gd name="connsiteY53" fmla="*/ 2117719 h 5549975"/>
              <a:gd name="connsiteX54" fmla="*/ 4538305 w 4662328"/>
              <a:gd name="connsiteY54" fmla="*/ 2167300 h 5549975"/>
              <a:gd name="connsiteX55" fmla="*/ 4482222 w 4662328"/>
              <a:gd name="connsiteY55" fmla="*/ 3223633 h 5549975"/>
              <a:gd name="connsiteX56" fmla="*/ 4469436 w 4662328"/>
              <a:gd name="connsiteY56" fmla="*/ 3477281 h 5549975"/>
              <a:gd name="connsiteX57" fmla="*/ 4458351 w 4662328"/>
              <a:gd name="connsiteY57" fmla="*/ 3639984 h 5549975"/>
              <a:gd name="connsiteX58" fmla="*/ 4367590 w 4662328"/>
              <a:gd name="connsiteY58" fmla="*/ 5278921 h 5549975"/>
              <a:gd name="connsiteX59" fmla="*/ 4372888 w 4662328"/>
              <a:gd name="connsiteY59" fmla="*/ 5315626 h 5549975"/>
              <a:gd name="connsiteX60" fmla="*/ 4376422 w 4662328"/>
              <a:gd name="connsiteY60" fmla="*/ 5350090 h 5549975"/>
              <a:gd name="connsiteX61" fmla="*/ 4379254 w 4662328"/>
              <a:gd name="connsiteY61" fmla="*/ 5450399 h 5549975"/>
              <a:gd name="connsiteX62" fmla="*/ 4360697 w 4662328"/>
              <a:gd name="connsiteY62" fmla="*/ 5484804 h 5549975"/>
              <a:gd name="connsiteX63" fmla="*/ 4356045 w 4662328"/>
              <a:gd name="connsiteY63" fmla="*/ 5487504 h 5549975"/>
              <a:gd name="connsiteX64" fmla="*/ 4352588 w 4662328"/>
              <a:gd name="connsiteY64" fmla="*/ 5549951 h 5549975"/>
              <a:gd name="connsiteX65" fmla="*/ 121904 w 4662328"/>
              <a:gd name="connsiteY65" fmla="*/ 5314089 h 5549975"/>
              <a:gd name="connsiteX66" fmla="*/ 125710 w 4662328"/>
              <a:gd name="connsiteY66" fmla="*/ 5243704 h 5549975"/>
              <a:gd name="connsiteX67" fmla="*/ 113205 w 4662328"/>
              <a:gd name="connsiteY67" fmla="*/ 5239903 h 5549975"/>
              <a:gd name="connsiteX68" fmla="*/ 117425 w 4662328"/>
              <a:gd name="connsiteY68" fmla="*/ 5233298 h 5549975"/>
              <a:gd name="connsiteX69" fmla="*/ 117694 w 4662328"/>
              <a:gd name="connsiteY69" fmla="*/ 5230552 h 5549975"/>
              <a:gd name="connsiteX70" fmla="*/ 117964 w 4662328"/>
              <a:gd name="connsiteY70" fmla="*/ 5227804 h 5549975"/>
              <a:gd name="connsiteX71" fmla="*/ 118501 w 4662328"/>
              <a:gd name="connsiteY71" fmla="*/ 5222308 h 5549975"/>
              <a:gd name="connsiteX72" fmla="*/ 118186 w 4662328"/>
              <a:gd name="connsiteY72" fmla="*/ 5216405 h 5549975"/>
              <a:gd name="connsiteX73" fmla="*/ 117602 w 4662328"/>
              <a:gd name="connsiteY73" fmla="*/ 5213249 h 5549975"/>
              <a:gd name="connsiteX74" fmla="*/ 117871 w 4662328"/>
              <a:gd name="connsiteY74" fmla="*/ 5210500 h 5549975"/>
              <a:gd name="connsiteX75" fmla="*/ 117555 w 4662328"/>
              <a:gd name="connsiteY75" fmla="*/ 5204597 h 5549975"/>
              <a:gd name="connsiteX76" fmla="*/ 116972 w 4662328"/>
              <a:gd name="connsiteY76" fmla="*/ 5201441 h 5549975"/>
              <a:gd name="connsiteX77" fmla="*/ 116342 w 4662328"/>
              <a:gd name="connsiteY77" fmla="*/ 5189632 h 5549975"/>
              <a:gd name="connsiteX78" fmla="*/ 115758 w 4662328"/>
              <a:gd name="connsiteY78" fmla="*/ 5186477 h 5549975"/>
              <a:gd name="connsiteX79" fmla="*/ 116026 w 4662328"/>
              <a:gd name="connsiteY79" fmla="*/ 5183728 h 5549975"/>
              <a:gd name="connsiteX80" fmla="*/ 114591 w 4662328"/>
              <a:gd name="connsiteY80" fmla="*/ 5180163 h 5549975"/>
              <a:gd name="connsiteX81" fmla="*/ 131086 w 4662328"/>
              <a:gd name="connsiteY81" fmla="*/ 5144275 h 5549975"/>
              <a:gd name="connsiteX82" fmla="*/ 152522 w 4662328"/>
              <a:gd name="connsiteY82" fmla="*/ 4747825 h 5549975"/>
              <a:gd name="connsiteX83" fmla="*/ 0 w 4662328"/>
              <a:gd name="connsiteY83" fmla="*/ 4747825 h 5549975"/>
              <a:gd name="connsiteX84" fmla="*/ 110031 w 4662328"/>
              <a:gd name="connsiteY84" fmla="*/ 3811601 h 5549975"/>
              <a:gd name="connsiteX85" fmla="*/ 412307 w 4662328"/>
              <a:gd name="connsiteY85" fmla="*/ 0 h 5549975"/>
              <a:gd name="connsiteX0" fmla="*/ 302276 w 4552297"/>
              <a:gd name="connsiteY0" fmla="*/ 0 h 5549975"/>
              <a:gd name="connsiteX1" fmla="*/ 3304462 w 4552297"/>
              <a:gd name="connsiteY1" fmla="*/ 171842 h 5549975"/>
              <a:gd name="connsiteX2" fmla="*/ 4133273 w 4552297"/>
              <a:gd name="connsiteY2" fmla="*/ 226950 h 5549975"/>
              <a:gd name="connsiteX3" fmla="*/ 4506467 w 4552297"/>
              <a:gd name="connsiteY3" fmla="*/ 247374 h 5549975"/>
              <a:gd name="connsiteX4" fmla="*/ 4534346 w 4552297"/>
              <a:gd name="connsiteY4" fmla="*/ 269179 h 5549975"/>
              <a:gd name="connsiteX5" fmla="*/ 4532572 w 4552297"/>
              <a:gd name="connsiteY5" fmla="*/ 300930 h 5549975"/>
              <a:gd name="connsiteX6" fmla="*/ 4535494 w 4552297"/>
              <a:gd name="connsiteY6" fmla="*/ 302647 h 5549975"/>
              <a:gd name="connsiteX7" fmla="*/ 4551920 w 4552297"/>
              <a:gd name="connsiteY7" fmla="*/ 334222 h 5549975"/>
              <a:gd name="connsiteX8" fmla="*/ 4529659 w 4552297"/>
              <a:gd name="connsiteY8" fmla="*/ 391868 h 5549975"/>
              <a:gd name="connsiteX9" fmla="*/ 4526171 w 4552297"/>
              <a:gd name="connsiteY9" fmla="*/ 415489 h 5549975"/>
              <a:gd name="connsiteX10" fmla="*/ 4521066 w 4552297"/>
              <a:gd name="connsiteY10" fmla="*/ 506828 h 5549975"/>
              <a:gd name="connsiteX11" fmla="*/ 4520416 w 4552297"/>
              <a:gd name="connsiteY11" fmla="*/ 553245 h 5549975"/>
              <a:gd name="connsiteX12" fmla="*/ 4517317 w 4552297"/>
              <a:gd name="connsiteY12" fmla="*/ 581709 h 5549975"/>
              <a:gd name="connsiteX13" fmla="*/ 4516648 w 4552297"/>
              <a:gd name="connsiteY13" fmla="*/ 585890 h 5549975"/>
              <a:gd name="connsiteX14" fmla="*/ 4503711 w 4552297"/>
              <a:gd name="connsiteY14" fmla="*/ 817404 h 5549975"/>
              <a:gd name="connsiteX15" fmla="*/ 4505424 w 4552297"/>
              <a:gd name="connsiteY15" fmla="*/ 822238 h 5549975"/>
              <a:gd name="connsiteX16" fmla="*/ 4503273 w 4552297"/>
              <a:gd name="connsiteY16" fmla="*/ 846069 h 5549975"/>
              <a:gd name="connsiteX17" fmla="*/ 4501673 w 4552297"/>
              <a:gd name="connsiteY17" fmla="*/ 853854 h 5549975"/>
              <a:gd name="connsiteX18" fmla="*/ 4495435 w 4552297"/>
              <a:gd name="connsiteY18" fmla="*/ 965485 h 5549975"/>
              <a:gd name="connsiteX19" fmla="*/ 4497512 w 4552297"/>
              <a:gd name="connsiteY19" fmla="*/ 966385 h 5549975"/>
              <a:gd name="connsiteX20" fmla="*/ 4501631 w 4552297"/>
              <a:gd name="connsiteY20" fmla="*/ 1002567 h 5549975"/>
              <a:gd name="connsiteX21" fmla="*/ 4496833 w 4552297"/>
              <a:gd name="connsiteY21" fmla="*/ 1101094 h 5549975"/>
              <a:gd name="connsiteX22" fmla="*/ 4496728 w 4552297"/>
              <a:gd name="connsiteY22" fmla="*/ 1159389 h 5549975"/>
              <a:gd name="connsiteX23" fmla="*/ 4501031 w 4552297"/>
              <a:gd name="connsiteY23" fmla="*/ 1180505 h 5549975"/>
              <a:gd name="connsiteX24" fmla="*/ 4504121 w 4552297"/>
              <a:gd name="connsiteY24" fmla="*/ 1210687 h 5549975"/>
              <a:gd name="connsiteX25" fmla="*/ 4512938 w 4552297"/>
              <a:gd name="connsiteY25" fmla="*/ 1263157 h 5549975"/>
              <a:gd name="connsiteX26" fmla="*/ 4515215 w 4552297"/>
              <a:gd name="connsiteY26" fmla="*/ 1313374 h 5549975"/>
              <a:gd name="connsiteX27" fmla="*/ 4514335 w 4552297"/>
              <a:gd name="connsiteY27" fmla="*/ 1347004 h 5549975"/>
              <a:gd name="connsiteX28" fmla="*/ 4513872 w 4552297"/>
              <a:gd name="connsiteY28" fmla="*/ 1351864 h 5549975"/>
              <a:gd name="connsiteX29" fmla="*/ 4504753 w 4552297"/>
              <a:gd name="connsiteY29" fmla="*/ 1391762 h 5549975"/>
              <a:gd name="connsiteX30" fmla="*/ 4508017 w 4552297"/>
              <a:gd name="connsiteY30" fmla="*/ 1395707 h 5549975"/>
              <a:gd name="connsiteX31" fmla="*/ 4510859 w 4552297"/>
              <a:gd name="connsiteY31" fmla="*/ 1408524 h 5549975"/>
              <a:gd name="connsiteX32" fmla="*/ 4506118 w 4552297"/>
              <a:gd name="connsiteY32" fmla="*/ 1419109 h 5549975"/>
              <a:gd name="connsiteX33" fmla="*/ 4495934 w 4552297"/>
              <a:gd name="connsiteY33" fmla="*/ 1469337 h 5549975"/>
              <a:gd name="connsiteX34" fmla="*/ 4485037 w 4552297"/>
              <a:gd name="connsiteY34" fmla="*/ 1543038 h 5549975"/>
              <a:gd name="connsiteX35" fmla="*/ 4480156 w 4552297"/>
              <a:gd name="connsiteY35" fmla="*/ 1553997 h 5549975"/>
              <a:gd name="connsiteX36" fmla="*/ 4465728 w 4552297"/>
              <a:gd name="connsiteY36" fmla="*/ 1626071 h 5549975"/>
              <a:gd name="connsiteX37" fmla="*/ 4462013 w 4552297"/>
              <a:gd name="connsiteY37" fmla="*/ 1664103 h 5549975"/>
              <a:gd name="connsiteX38" fmla="*/ 4465673 w 4552297"/>
              <a:gd name="connsiteY38" fmla="*/ 1668558 h 5549975"/>
              <a:gd name="connsiteX39" fmla="*/ 4464023 w 4552297"/>
              <a:gd name="connsiteY39" fmla="*/ 1679756 h 5549975"/>
              <a:gd name="connsiteX40" fmla="*/ 4464435 w 4552297"/>
              <a:gd name="connsiteY40" fmla="*/ 1682815 h 5549975"/>
              <a:gd name="connsiteX41" fmla="*/ 4465946 w 4552297"/>
              <a:gd name="connsiteY41" fmla="*/ 1700268 h 5549975"/>
              <a:gd name="connsiteX42" fmla="*/ 4454476 w 4552297"/>
              <a:gd name="connsiteY42" fmla="*/ 1735163 h 5549975"/>
              <a:gd name="connsiteX43" fmla="*/ 4452416 w 4552297"/>
              <a:gd name="connsiteY43" fmla="*/ 1735289 h 5549975"/>
              <a:gd name="connsiteX44" fmla="*/ 4443918 w 4552297"/>
              <a:gd name="connsiteY44" fmla="*/ 1887374 h 5549975"/>
              <a:gd name="connsiteX45" fmla="*/ 4452609 w 4552297"/>
              <a:gd name="connsiteY45" fmla="*/ 1911536 h 5549975"/>
              <a:gd name="connsiteX46" fmla="*/ 4454887 w 4552297"/>
              <a:gd name="connsiteY46" fmla="*/ 1961755 h 5549975"/>
              <a:gd name="connsiteX47" fmla="*/ 4454006 w 4552297"/>
              <a:gd name="connsiteY47" fmla="*/ 1995384 h 5549975"/>
              <a:gd name="connsiteX48" fmla="*/ 4453544 w 4552297"/>
              <a:gd name="connsiteY48" fmla="*/ 2000244 h 5549975"/>
              <a:gd name="connsiteX49" fmla="*/ 4444424 w 4552297"/>
              <a:gd name="connsiteY49" fmla="*/ 2040142 h 5549975"/>
              <a:gd name="connsiteX50" fmla="*/ 4447689 w 4552297"/>
              <a:gd name="connsiteY50" fmla="*/ 2044087 h 5549975"/>
              <a:gd name="connsiteX51" fmla="*/ 4450530 w 4552297"/>
              <a:gd name="connsiteY51" fmla="*/ 2056904 h 5549975"/>
              <a:gd name="connsiteX52" fmla="*/ 4445789 w 4552297"/>
              <a:gd name="connsiteY52" fmla="*/ 2067489 h 5549975"/>
              <a:gd name="connsiteX53" fmla="*/ 4435605 w 4552297"/>
              <a:gd name="connsiteY53" fmla="*/ 2117719 h 5549975"/>
              <a:gd name="connsiteX54" fmla="*/ 4428274 w 4552297"/>
              <a:gd name="connsiteY54" fmla="*/ 2167300 h 5549975"/>
              <a:gd name="connsiteX55" fmla="*/ 4372191 w 4552297"/>
              <a:gd name="connsiteY55" fmla="*/ 3223633 h 5549975"/>
              <a:gd name="connsiteX56" fmla="*/ 4359405 w 4552297"/>
              <a:gd name="connsiteY56" fmla="*/ 3477281 h 5549975"/>
              <a:gd name="connsiteX57" fmla="*/ 4348320 w 4552297"/>
              <a:gd name="connsiteY57" fmla="*/ 3639984 h 5549975"/>
              <a:gd name="connsiteX58" fmla="*/ 4257559 w 4552297"/>
              <a:gd name="connsiteY58" fmla="*/ 5278921 h 5549975"/>
              <a:gd name="connsiteX59" fmla="*/ 4262857 w 4552297"/>
              <a:gd name="connsiteY59" fmla="*/ 5315626 h 5549975"/>
              <a:gd name="connsiteX60" fmla="*/ 4266391 w 4552297"/>
              <a:gd name="connsiteY60" fmla="*/ 5350090 h 5549975"/>
              <a:gd name="connsiteX61" fmla="*/ 4269223 w 4552297"/>
              <a:gd name="connsiteY61" fmla="*/ 5450399 h 5549975"/>
              <a:gd name="connsiteX62" fmla="*/ 4250666 w 4552297"/>
              <a:gd name="connsiteY62" fmla="*/ 5484804 h 5549975"/>
              <a:gd name="connsiteX63" fmla="*/ 4246014 w 4552297"/>
              <a:gd name="connsiteY63" fmla="*/ 5487504 h 5549975"/>
              <a:gd name="connsiteX64" fmla="*/ 4242557 w 4552297"/>
              <a:gd name="connsiteY64" fmla="*/ 5549951 h 5549975"/>
              <a:gd name="connsiteX65" fmla="*/ 11873 w 4552297"/>
              <a:gd name="connsiteY65" fmla="*/ 5314089 h 5549975"/>
              <a:gd name="connsiteX66" fmla="*/ 15679 w 4552297"/>
              <a:gd name="connsiteY66" fmla="*/ 5243704 h 5549975"/>
              <a:gd name="connsiteX67" fmla="*/ 3174 w 4552297"/>
              <a:gd name="connsiteY67" fmla="*/ 5239903 h 5549975"/>
              <a:gd name="connsiteX68" fmla="*/ 7394 w 4552297"/>
              <a:gd name="connsiteY68" fmla="*/ 5233298 h 5549975"/>
              <a:gd name="connsiteX69" fmla="*/ 7663 w 4552297"/>
              <a:gd name="connsiteY69" fmla="*/ 5230552 h 5549975"/>
              <a:gd name="connsiteX70" fmla="*/ 7933 w 4552297"/>
              <a:gd name="connsiteY70" fmla="*/ 5227804 h 5549975"/>
              <a:gd name="connsiteX71" fmla="*/ 8470 w 4552297"/>
              <a:gd name="connsiteY71" fmla="*/ 5222308 h 5549975"/>
              <a:gd name="connsiteX72" fmla="*/ 8155 w 4552297"/>
              <a:gd name="connsiteY72" fmla="*/ 5216405 h 5549975"/>
              <a:gd name="connsiteX73" fmla="*/ 7571 w 4552297"/>
              <a:gd name="connsiteY73" fmla="*/ 5213249 h 5549975"/>
              <a:gd name="connsiteX74" fmla="*/ 7840 w 4552297"/>
              <a:gd name="connsiteY74" fmla="*/ 5210500 h 5549975"/>
              <a:gd name="connsiteX75" fmla="*/ 7524 w 4552297"/>
              <a:gd name="connsiteY75" fmla="*/ 5204597 h 5549975"/>
              <a:gd name="connsiteX76" fmla="*/ 6941 w 4552297"/>
              <a:gd name="connsiteY76" fmla="*/ 5201441 h 5549975"/>
              <a:gd name="connsiteX77" fmla="*/ 6311 w 4552297"/>
              <a:gd name="connsiteY77" fmla="*/ 5189632 h 5549975"/>
              <a:gd name="connsiteX78" fmla="*/ 5727 w 4552297"/>
              <a:gd name="connsiteY78" fmla="*/ 5186477 h 5549975"/>
              <a:gd name="connsiteX79" fmla="*/ 5995 w 4552297"/>
              <a:gd name="connsiteY79" fmla="*/ 5183728 h 5549975"/>
              <a:gd name="connsiteX80" fmla="*/ 4560 w 4552297"/>
              <a:gd name="connsiteY80" fmla="*/ 5180163 h 5549975"/>
              <a:gd name="connsiteX81" fmla="*/ 21055 w 4552297"/>
              <a:gd name="connsiteY81" fmla="*/ 5144275 h 5549975"/>
              <a:gd name="connsiteX82" fmla="*/ 42491 w 4552297"/>
              <a:gd name="connsiteY82" fmla="*/ 4747825 h 5549975"/>
              <a:gd name="connsiteX83" fmla="*/ 0 w 4552297"/>
              <a:gd name="connsiteY83" fmla="*/ 3811601 h 5549975"/>
              <a:gd name="connsiteX84" fmla="*/ 302276 w 4552297"/>
              <a:gd name="connsiteY84" fmla="*/ 0 h 5549975"/>
              <a:gd name="connsiteX0" fmla="*/ 299102 w 4549123"/>
              <a:gd name="connsiteY0" fmla="*/ 0 h 5549975"/>
              <a:gd name="connsiteX1" fmla="*/ 3301288 w 4549123"/>
              <a:gd name="connsiteY1" fmla="*/ 171842 h 5549975"/>
              <a:gd name="connsiteX2" fmla="*/ 4130099 w 4549123"/>
              <a:gd name="connsiteY2" fmla="*/ 226950 h 5549975"/>
              <a:gd name="connsiteX3" fmla="*/ 4503293 w 4549123"/>
              <a:gd name="connsiteY3" fmla="*/ 247374 h 5549975"/>
              <a:gd name="connsiteX4" fmla="*/ 4531172 w 4549123"/>
              <a:gd name="connsiteY4" fmla="*/ 269179 h 5549975"/>
              <a:gd name="connsiteX5" fmla="*/ 4529398 w 4549123"/>
              <a:gd name="connsiteY5" fmla="*/ 300930 h 5549975"/>
              <a:gd name="connsiteX6" fmla="*/ 4532320 w 4549123"/>
              <a:gd name="connsiteY6" fmla="*/ 302647 h 5549975"/>
              <a:gd name="connsiteX7" fmla="*/ 4548746 w 4549123"/>
              <a:gd name="connsiteY7" fmla="*/ 334222 h 5549975"/>
              <a:gd name="connsiteX8" fmla="*/ 4526485 w 4549123"/>
              <a:gd name="connsiteY8" fmla="*/ 391868 h 5549975"/>
              <a:gd name="connsiteX9" fmla="*/ 4522997 w 4549123"/>
              <a:gd name="connsiteY9" fmla="*/ 415489 h 5549975"/>
              <a:gd name="connsiteX10" fmla="*/ 4517892 w 4549123"/>
              <a:gd name="connsiteY10" fmla="*/ 506828 h 5549975"/>
              <a:gd name="connsiteX11" fmla="*/ 4517242 w 4549123"/>
              <a:gd name="connsiteY11" fmla="*/ 553245 h 5549975"/>
              <a:gd name="connsiteX12" fmla="*/ 4514143 w 4549123"/>
              <a:gd name="connsiteY12" fmla="*/ 581709 h 5549975"/>
              <a:gd name="connsiteX13" fmla="*/ 4513474 w 4549123"/>
              <a:gd name="connsiteY13" fmla="*/ 585890 h 5549975"/>
              <a:gd name="connsiteX14" fmla="*/ 4500537 w 4549123"/>
              <a:gd name="connsiteY14" fmla="*/ 817404 h 5549975"/>
              <a:gd name="connsiteX15" fmla="*/ 4502250 w 4549123"/>
              <a:gd name="connsiteY15" fmla="*/ 822238 h 5549975"/>
              <a:gd name="connsiteX16" fmla="*/ 4500099 w 4549123"/>
              <a:gd name="connsiteY16" fmla="*/ 846069 h 5549975"/>
              <a:gd name="connsiteX17" fmla="*/ 4498499 w 4549123"/>
              <a:gd name="connsiteY17" fmla="*/ 853854 h 5549975"/>
              <a:gd name="connsiteX18" fmla="*/ 4492261 w 4549123"/>
              <a:gd name="connsiteY18" fmla="*/ 965485 h 5549975"/>
              <a:gd name="connsiteX19" fmla="*/ 4494338 w 4549123"/>
              <a:gd name="connsiteY19" fmla="*/ 966385 h 5549975"/>
              <a:gd name="connsiteX20" fmla="*/ 4498457 w 4549123"/>
              <a:gd name="connsiteY20" fmla="*/ 1002567 h 5549975"/>
              <a:gd name="connsiteX21" fmla="*/ 4493659 w 4549123"/>
              <a:gd name="connsiteY21" fmla="*/ 1101094 h 5549975"/>
              <a:gd name="connsiteX22" fmla="*/ 4493554 w 4549123"/>
              <a:gd name="connsiteY22" fmla="*/ 1159389 h 5549975"/>
              <a:gd name="connsiteX23" fmla="*/ 4497857 w 4549123"/>
              <a:gd name="connsiteY23" fmla="*/ 1180505 h 5549975"/>
              <a:gd name="connsiteX24" fmla="*/ 4500947 w 4549123"/>
              <a:gd name="connsiteY24" fmla="*/ 1210687 h 5549975"/>
              <a:gd name="connsiteX25" fmla="*/ 4509764 w 4549123"/>
              <a:gd name="connsiteY25" fmla="*/ 1263157 h 5549975"/>
              <a:gd name="connsiteX26" fmla="*/ 4512041 w 4549123"/>
              <a:gd name="connsiteY26" fmla="*/ 1313374 h 5549975"/>
              <a:gd name="connsiteX27" fmla="*/ 4511161 w 4549123"/>
              <a:gd name="connsiteY27" fmla="*/ 1347004 h 5549975"/>
              <a:gd name="connsiteX28" fmla="*/ 4510698 w 4549123"/>
              <a:gd name="connsiteY28" fmla="*/ 1351864 h 5549975"/>
              <a:gd name="connsiteX29" fmla="*/ 4501579 w 4549123"/>
              <a:gd name="connsiteY29" fmla="*/ 1391762 h 5549975"/>
              <a:gd name="connsiteX30" fmla="*/ 4504843 w 4549123"/>
              <a:gd name="connsiteY30" fmla="*/ 1395707 h 5549975"/>
              <a:gd name="connsiteX31" fmla="*/ 4507685 w 4549123"/>
              <a:gd name="connsiteY31" fmla="*/ 1408524 h 5549975"/>
              <a:gd name="connsiteX32" fmla="*/ 4502944 w 4549123"/>
              <a:gd name="connsiteY32" fmla="*/ 1419109 h 5549975"/>
              <a:gd name="connsiteX33" fmla="*/ 4492760 w 4549123"/>
              <a:gd name="connsiteY33" fmla="*/ 1469337 h 5549975"/>
              <a:gd name="connsiteX34" fmla="*/ 4481863 w 4549123"/>
              <a:gd name="connsiteY34" fmla="*/ 1543038 h 5549975"/>
              <a:gd name="connsiteX35" fmla="*/ 4476982 w 4549123"/>
              <a:gd name="connsiteY35" fmla="*/ 1553997 h 5549975"/>
              <a:gd name="connsiteX36" fmla="*/ 4462554 w 4549123"/>
              <a:gd name="connsiteY36" fmla="*/ 1626071 h 5549975"/>
              <a:gd name="connsiteX37" fmla="*/ 4458839 w 4549123"/>
              <a:gd name="connsiteY37" fmla="*/ 1664103 h 5549975"/>
              <a:gd name="connsiteX38" fmla="*/ 4462499 w 4549123"/>
              <a:gd name="connsiteY38" fmla="*/ 1668558 h 5549975"/>
              <a:gd name="connsiteX39" fmla="*/ 4460849 w 4549123"/>
              <a:gd name="connsiteY39" fmla="*/ 1679756 h 5549975"/>
              <a:gd name="connsiteX40" fmla="*/ 4461261 w 4549123"/>
              <a:gd name="connsiteY40" fmla="*/ 1682815 h 5549975"/>
              <a:gd name="connsiteX41" fmla="*/ 4462772 w 4549123"/>
              <a:gd name="connsiteY41" fmla="*/ 1700268 h 5549975"/>
              <a:gd name="connsiteX42" fmla="*/ 4451302 w 4549123"/>
              <a:gd name="connsiteY42" fmla="*/ 1735163 h 5549975"/>
              <a:gd name="connsiteX43" fmla="*/ 4449242 w 4549123"/>
              <a:gd name="connsiteY43" fmla="*/ 1735289 h 5549975"/>
              <a:gd name="connsiteX44" fmla="*/ 4440744 w 4549123"/>
              <a:gd name="connsiteY44" fmla="*/ 1887374 h 5549975"/>
              <a:gd name="connsiteX45" fmla="*/ 4449435 w 4549123"/>
              <a:gd name="connsiteY45" fmla="*/ 1911536 h 5549975"/>
              <a:gd name="connsiteX46" fmla="*/ 4451713 w 4549123"/>
              <a:gd name="connsiteY46" fmla="*/ 1961755 h 5549975"/>
              <a:gd name="connsiteX47" fmla="*/ 4450832 w 4549123"/>
              <a:gd name="connsiteY47" fmla="*/ 1995384 h 5549975"/>
              <a:gd name="connsiteX48" fmla="*/ 4450370 w 4549123"/>
              <a:gd name="connsiteY48" fmla="*/ 2000244 h 5549975"/>
              <a:gd name="connsiteX49" fmla="*/ 4441250 w 4549123"/>
              <a:gd name="connsiteY49" fmla="*/ 2040142 h 5549975"/>
              <a:gd name="connsiteX50" fmla="*/ 4444515 w 4549123"/>
              <a:gd name="connsiteY50" fmla="*/ 2044087 h 5549975"/>
              <a:gd name="connsiteX51" fmla="*/ 4447356 w 4549123"/>
              <a:gd name="connsiteY51" fmla="*/ 2056904 h 5549975"/>
              <a:gd name="connsiteX52" fmla="*/ 4442615 w 4549123"/>
              <a:gd name="connsiteY52" fmla="*/ 2067489 h 5549975"/>
              <a:gd name="connsiteX53" fmla="*/ 4432431 w 4549123"/>
              <a:gd name="connsiteY53" fmla="*/ 2117719 h 5549975"/>
              <a:gd name="connsiteX54" fmla="*/ 4425100 w 4549123"/>
              <a:gd name="connsiteY54" fmla="*/ 2167300 h 5549975"/>
              <a:gd name="connsiteX55" fmla="*/ 4369017 w 4549123"/>
              <a:gd name="connsiteY55" fmla="*/ 3223633 h 5549975"/>
              <a:gd name="connsiteX56" fmla="*/ 4356231 w 4549123"/>
              <a:gd name="connsiteY56" fmla="*/ 3477281 h 5549975"/>
              <a:gd name="connsiteX57" fmla="*/ 4345146 w 4549123"/>
              <a:gd name="connsiteY57" fmla="*/ 3639984 h 5549975"/>
              <a:gd name="connsiteX58" fmla="*/ 4254385 w 4549123"/>
              <a:gd name="connsiteY58" fmla="*/ 5278921 h 5549975"/>
              <a:gd name="connsiteX59" fmla="*/ 4259683 w 4549123"/>
              <a:gd name="connsiteY59" fmla="*/ 5315626 h 5549975"/>
              <a:gd name="connsiteX60" fmla="*/ 4263217 w 4549123"/>
              <a:gd name="connsiteY60" fmla="*/ 5350090 h 5549975"/>
              <a:gd name="connsiteX61" fmla="*/ 4266049 w 4549123"/>
              <a:gd name="connsiteY61" fmla="*/ 5450399 h 5549975"/>
              <a:gd name="connsiteX62" fmla="*/ 4247492 w 4549123"/>
              <a:gd name="connsiteY62" fmla="*/ 5484804 h 5549975"/>
              <a:gd name="connsiteX63" fmla="*/ 4242840 w 4549123"/>
              <a:gd name="connsiteY63" fmla="*/ 5487504 h 5549975"/>
              <a:gd name="connsiteX64" fmla="*/ 4239383 w 4549123"/>
              <a:gd name="connsiteY64" fmla="*/ 5549951 h 5549975"/>
              <a:gd name="connsiteX65" fmla="*/ 8699 w 4549123"/>
              <a:gd name="connsiteY65" fmla="*/ 5314089 h 5549975"/>
              <a:gd name="connsiteX66" fmla="*/ 12505 w 4549123"/>
              <a:gd name="connsiteY66" fmla="*/ 5243704 h 5549975"/>
              <a:gd name="connsiteX67" fmla="*/ 0 w 4549123"/>
              <a:gd name="connsiteY67" fmla="*/ 5239903 h 5549975"/>
              <a:gd name="connsiteX68" fmla="*/ 4220 w 4549123"/>
              <a:gd name="connsiteY68" fmla="*/ 5233298 h 5549975"/>
              <a:gd name="connsiteX69" fmla="*/ 4489 w 4549123"/>
              <a:gd name="connsiteY69" fmla="*/ 5230552 h 5549975"/>
              <a:gd name="connsiteX70" fmla="*/ 4759 w 4549123"/>
              <a:gd name="connsiteY70" fmla="*/ 5227804 h 5549975"/>
              <a:gd name="connsiteX71" fmla="*/ 5296 w 4549123"/>
              <a:gd name="connsiteY71" fmla="*/ 5222308 h 5549975"/>
              <a:gd name="connsiteX72" fmla="*/ 4981 w 4549123"/>
              <a:gd name="connsiteY72" fmla="*/ 5216405 h 5549975"/>
              <a:gd name="connsiteX73" fmla="*/ 4397 w 4549123"/>
              <a:gd name="connsiteY73" fmla="*/ 5213249 h 5549975"/>
              <a:gd name="connsiteX74" fmla="*/ 4666 w 4549123"/>
              <a:gd name="connsiteY74" fmla="*/ 5210500 h 5549975"/>
              <a:gd name="connsiteX75" fmla="*/ 4350 w 4549123"/>
              <a:gd name="connsiteY75" fmla="*/ 5204597 h 5549975"/>
              <a:gd name="connsiteX76" fmla="*/ 3767 w 4549123"/>
              <a:gd name="connsiteY76" fmla="*/ 5201441 h 5549975"/>
              <a:gd name="connsiteX77" fmla="*/ 3137 w 4549123"/>
              <a:gd name="connsiteY77" fmla="*/ 5189632 h 5549975"/>
              <a:gd name="connsiteX78" fmla="*/ 2553 w 4549123"/>
              <a:gd name="connsiteY78" fmla="*/ 5186477 h 5549975"/>
              <a:gd name="connsiteX79" fmla="*/ 2821 w 4549123"/>
              <a:gd name="connsiteY79" fmla="*/ 5183728 h 5549975"/>
              <a:gd name="connsiteX80" fmla="*/ 1386 w 4549123"/>
              <a:gd name="connsiteY80" fmla="*/ 5180163 h 5549975"/>
              <a:gd name="connsiteX81" fmla="*/ 17881 w 4549123"/>
              <a:gd name="connsiteY81" fmla="*/ 5144275 h 5549975"/>
              <a:gd name="connsiteX82" fmla="*/ 39317 w 4549123"/>
              <a:gd name="connsiteY82" fmla="*/ 4747825 h 5549975"/>
              <a:gd name="connsiteX83" fmla="*/ 218499 w 4549123"/>
              <a:gd name="connsiteY83" fmla="*/ 3822685 h 5549975"/>
              <a:gd name="connsiteX84" fmla="*/ 299102 w 4549123"/>
              <a:gd name="connsiteY84" fmla="*/ 0 h 5549975"/>
              <a:gd name="connsiteX0" fmla="*/ 299102 w 4549123"/>
              <a:gd name="connsiteY0" fmla="*/ 0 h 5549975"/>
              <a:gd name="connsiteX1" fmla="*/ 3301288 w 4549123"/>
              <a:gd name="connsiteY1" fmla="*/ 171842 h 5549975"/>
              <a:gd name="connsiteX2" fmla="*/ 4130099 w 4549123"/>
              <a:gd name="connsiteY2" fmla="*/ 226950 h 5549975"/>
              <a:gd name="connsiteX3" fmla="*/ 4503293 w 4549123"/>
              <a:gd name="connsiteY3" fmla="*/ 247374 h 5549975"/>
              <a:gd name="connsiteX4" fmla="*/ 4531172 w 4549123"/>
              <a:gd name="connsiteY4" fmla="*/ 269179 h 5549975"/>
              <a:gd name="connsiteX5" fmla="*/ 4529398 w 4549123"/>
              <a:gd name="connsiteY5" fmla="*/ 300930 h 5549975"/>
              <a:gd name="connsiteX6" fmla="*/ 4532320 w 4549123"/>
              <a:gd name="connsiteY6" fmla="*/ 302647 h 5549975"/>
              <a:gd name="connsiteX7" fmla="*/ 4548746 w 4549123"/>
              <a:gd name="connsiteY7" fmla="*/ 334222 h 5549975"/>
              <a:gd name="connsiteX8" fmla="*/ 4526485 w 4549123"/>
              <a:gd name="connsiteY8" fmla="*/ 391868 h 5549975"/>
              <a:gd name="connsiteX9" fmla="*/ 4522997 w 4549123"/>
              <a:gd name="connsiteY9" fmla="*/ 415489 h 5549975"/>
              <a:gd name="connsiteX10" fmla="*/ 4517892 w 4549123"/>
              <a:gd name="connsiteY10" fmla="*/ 506828 h 5549975"/>
              <a:gd name="connsiteX11" fmla="*/ 4517242 w 4549123"/>
              <a:gd name="connsiteY11" fmla="*/ 553245 h 5549975"/>
              <a:gd name="connsiteX12" fmla="*/ 4514143 w 4549123"/>
              <a:gd name="connsiteY12" fmla="*/ 581709 h 5549975"/>
              <a:gd name="connsiteX13" fmla="*/ 4513474 w 4549123"/>
              <a:gd name="connsiteY13" fmla="*/ 585890 h 5549975"/>
              <a:gd name="connsiteX14" fmla="*/ 4500537 w 4549123"/>
              <a:gd name="connsiteY14" fmla="*/ 817404 h 5549975"/>
              <a:gd name="connsiteX15" fmla="*/ 4502250 w 4549123"/>
              <a:gd name="connsiteY15" fmla="*/ 822238 h 5549975"/>
              <a:gd name="connsiteX16" fmla="*/ 4500099 w 4549123"/>
              <a:gd name="connsiteY16" fmla="*/ 846069 h 5549975"/>
              <a:gd name="connsiteX17" fmla="*/ 4498499 w 4549123"/>
              <a:gd name="connsiteY17" fmla="*/ 853854 h 5549975"/>
              <a:gd name="connsiteX18" fmla="*/ 4492261 w 4549123"/>
              <a:gd name="connsiteY18" fmla="*/ 965485 h 5549975"/>
              <a:gd name="connsiteX19" fmla="*/ 4494338 w 4549123"/>
              <a:gd name="connsiteY19" fmla="*/ 966385 h 5549975"/>
              <a:gd name="connsiteX20" fmla="*/ 4498457 w 4549123"/>
              <a:gd name="connsiteY20" fmla="*/ 1002567 h 5549975"/>
              <a:gd name="connsiteX21" fmla="*/ 4493659 w 4549123"/>
              <a:gd name="connsiteY21" fmla="*/ 1101094 h 5549975"/>
              <a:gd name="connsiteX22" fmla="*/ 4493554 w 4549123"/>
              <a:gd name="connsiteY22" fmla="*/ 1159389 h 5549975"/>
              <a:gd name="connsiteX23" fmla="*/ 4497857 w 4549123"/>
              <a:gd name="connsiteY23" fmla="*/ 1180505 h 5549975"/>
              <a:gd name="connsiteX24" fmla="*/ 4500947 w 4549123"/>
              <a:gd name="connsiteY24" fmla="*/ 1210687 h 5549975"/>
              <a:gd name="connsiteX25" fmla="*/ 4509764 w 4549123"/>
              <a:gd name="connsiteY25" fmla="*/ 1263157 h 5549975"/>
              <a:gd name="connsiteX26" fmla="*/ 4512041 w 4549123"/>
              <a:gd name="connsiteY26" fmla="*/ 1313374 h 5549975"/>
              <a:gd name="connsiteX27" fmla="*/ 4511161 w 4549123"/>
              <a:gd name="connsiteY27" fmla="*/ 1347004 h 5549975"/>
              <a:gd name="connsiteX28" fmla="*/ 4510698 w 4549123"/>
              <a:gd name="connsiteY28" fmla="*/ 1351864 h 5549975"/>
              <a:gd name="connsiteX29" fmla="*/ 4501579 w 4549123"/>
              <a:gd name="connsiteY29" fmla="*/ 1391762 h 5549975"/>
              <a:gd name="connsiteX30" fmla="*/ 4504843 w 4549123"/>
              <a:gd name="connsiteY30" fmla="*/ 1395707 h 5549975"/>
              <a:gd name="connsiteX31" fmla="*/ 4507685 w 4549123"/>
              <a:gd name="connsiteY31" fmla="*/ 1408524 h 5549975"/>
              <a:gd name="connsiteX32" fmla="*/ 4502944 w 4549123"/>
              <a:gd name="connsiteY32" fmla="*/ 1419109 h 5549975"/>
              <a:gd name="connsiteX33" fmla="*/ 4492760 w 4549123"/>
              <a:gd name="connsiteY33" fmla="*/ 1469337 h 5549975"/>
              <a:gd name="connsiteX34" fmla="*/ 4481863 w 4549123"/>
              <a:gd name="connsiteY34" fmla="*/ 1543038 h 5549975"/>
              <a:gd name="connsiteX35" fmla="*/ 4476982 w 4549123"/>
              <a:gd name="connsiteY35" fmla="*/ 1553997 h 5549975"/>
              <a:gd name="connsiteX36" fmla="*/ 4462554 w 4549123"/>
              <a:gd name="connsiteY36" fmla="*/ 1626071 h 5549975"/>
              <a:gd name="connsiteX37" fmla="*/ 4458839 w 4549123"/>
              <a:gd name="connsiteY37" fmla="*/ 1664103 h 5549975"/>
              <a:gd name="connsiteX38" fmla="*/ 4462499 w 4549123"/>
              <a:gd name="connsiteY38" fmla="*/ 1668558 h 5549975"/>
              <a:gd name="connsiteX39" fmla="*/ 4460849 w 4549123"/>
              <a:gd name="connsiteY39" fmla="*/ 1679756 h 5549975"/>
              <a:gd name="connsiteX40" fmla="*/ 4461261 w 4549123"/>
              <a:gd name="connsiteY40" fmla="*/ 1682815 h 5549975"/>
              <a:gd name="connsiteX41" fmla="*/ 4462772 w 4549123"/>
              <a:gd name="connsiteY41" fmla="*/ 1700268 h 5549975"/>
              <a:gd name="connsiteX42" fmla="*/ 4451302 w 4549123"/>
              <a:gd name="connsiteY42" fmla="*/ 1735163 h 5549975"/>
              <a:gd name="connsiteX43" fmla="*/ 4449242 w 4549123"/>
              <a:gd name="connsiteY43" fmla="*/ 1735289 h 5549975"/>
              <a:gd name="connsiteX44" fmla="*/ 4440744 w 4549123"/>
              <a:gd name="connsiteY44" fmla="*/ 1887374 h 5549975"/>
              <a:gd name="connsiteX45" fmla="*/ 4449435 w 4549123"/>
              <a:gd name="connsiteY45" fmla="*/ 1911536 h 5549975"/>
              <a:gd name="connsiteX46" fmla="*/ 4451713 w 4549123"/>
              <a:gd name="connsiteY46" fmla="*/ 1961755 h 5549975"/>
              <a:gd name="connsiteX47" fmla="*/ 4450832 w 4549123"/>
              <a:gd name="connsiteY47" fmla="*/ 1995384 h 5549975"/>
              <a:gd name="connsiteX48" fmla="*/ 4450370 w 4549123"/>
              <a:gd name="connsiteY48" fmla="*/ 2000244 h 5549975"/>
              <a:gd name="connsiteX49" fmla="*/ 4441250 w 4549123"/>
              <a:gd name="connsiteY49" fmla="*/ 2040142 h 5549975"/>
              <a:gd name="connsiteX50" fmla="*/ 4444515 w 4549123"/>
              <a:gd name="connsiteY50" fmla="*/ 2044087 h 5549975"/>
              <a:gd name="connsiteX51" fmla="*/ 4447356 w 4549123"/>
              <a:gd name="connsiteY51" fmla="*/ 2056904 h 5549975"/>
              <a:gd name="connsiteX52" fmla="*/ 4442615 w 4549123"/>
              <a:gd name="connsiteY52" fmla="*/ 2067489 h 5549975"/>
              <a:gd name="connsiteX53" fmla="*/ 4432431 w 4549123"/>
              <a:gd name="connsiteY53" fmla="*/ 2117719 h 5549975"/>
              <a:gd name="connsiteX54" fmla="*/ 4425100 w 4549123"/>
              <a:gd name="connsiteY54" fmla="*/ 2167300 h 5549975"/>
              <a:gd name="connsiteX55" fmla="*/ 4369017 w 4549123"/>
              <a:gd name="connsiteY55" fmla="*/ 3223633 h 5549975"/>
              <a:gd name="connsiteX56" fmla="*/ 4356231 w 4549123"/>
              <a:gd name="connsiteY56" fmla="*/ 3477281 h 5549975"/>
              <a:gd name="connsiteX57" fmla="*/ 4345146 w 4549123"/>
              <a:gd name="connsiteY57" fmla="*/ 3639984 h 5549975"/>
              <a:gd name="connsiteX58" fmla="*/ 4254385 w 4549123"/>
              <a:gd name="connsiteY58" fmla="*/ 5278921 h 5549975"/>
              <a:gd name="connsiteX59" fmla="*/ 4259683 w 4549123"/>
              <a:gd name="connsiteY59" fmla="*/ 5315626 h 5549975"/>
              <a:gd name="connsiteX60" fmla="*/ 4263217 w 4549123"/>
              <a:gd name="connsiteY60" fmla="*/ 5350090 h 5549975"/>
              <a:gd name="connsiteX61" fmla="*/ 4266049 w 4549123"/>
              <a:gd name="connsiteY61" fmla="*/ 5450399 h 5549975"/>
              <a:gd name="connsiteX62" fmla="*/ 4247492 w 4549123"/>
              <a:gd name="connsiteY62" fmla="*/ 5484804 h 5549975"/>
              <a:gd name="connsiteX63" fmla="*/ 4242840 w 4549123"/>
              <a:gd name="connsiteY63" fmla="*/ 5487504 h 5549975"/>
              <a:gd name="connsiteX64" fmla="*/ 4239383 w 4549123"/>
              <a:gd name="connsiteY64" fmla="*/ 5549951 h 5549975"/>
              <a:gd name="connsiteX65" fmla="*/ 8699 w 4549123"/>
              <a:gd name="connsiteY65" fmla="*/ 5314089 h 5549975"/>
              <a:gd name="connsiteX66" fmla="*/ 12505 w 4549123"/>
              <a:gd name="connsiteY66" fmla="*/ 5243704 h 5549975"/>
              <a:gd name="connsiteX67" fmla="*/ 0 w 4549123"/>
              <a:gd name="connsiteY67" fmla="*/ 5239903 h 5549975"/>
              <a:gd name="connsiteX68" fmla="*/ 4220 w 4549123"/>
              <a:gd name="connsiteY68" fmla="*/ 5233298 h 5549975"/>
              <a:gd name="connsiteX69" fmla="*/ 4489 w 4549123"/>
              <a:gd name="connsiteY69" fmla="*/ 5230552 h 5549975"/>
              <a:gd name="connsiteX70" fmla="*/ 4759 w 4549123"/>
              <a:gd name="connsiteY70" fmla="*/ 5227804 h 5549975"/>
              <a:gd name="connsiteX71" fmla="*/ 5296 w 4549123"/>
              <a:gd name="connsiteY71" fmla="*/ 5222308 h 5549975"/>
              <a:gd name="connsiteX72" fmla="*/ 4981 w 4549123"/>
              <a:gd name="connsiteY72" fmla="*/ 5216405 h 5549975"/>
              <a:gd name="connsiteX73" fmla="*/ 4397 w 4549123"/>
              <a:gd name="connsiteY73" fmla="*/ 5213249 h 5549975"/>
              <a:gd name="connsiteX74" fmla="*/ 4666 w 4549123"/>
              <a:gd name="connsiteY74" fmla="*/ 5210500 h 5549975"/>
              <a:gd name="connsiteX75" fmla="*/ 4350 w 4549123"/>
              <a:gd name="connsiteY75" fmla="*/ 5204597 h 5549975"/>
              <a:gd name="connsiteX76" fmla="*/ 3767 w 4549123"/>
              <a:gd name="connsiteY76" fmla="*/ 5201441 h 5549975"/>
              <a:gd name="connsiteX77" fmla="*/ 3137 w 4549123"/>
              <a:gd name="connsiteY77" fmla="*/ 5189632 h 5549975"/>
              <a:gd name="connsiteX78" fmla="*/ 2553 w 4549123"/>
              <a:gd name="connsiteY78" fmla="*/ 5186477 h 5549975"/>
              <a:gd name="connsiteX79" fmla="*/ 2821 w 4549123"/>
              <a:gd name="connsiteY79" fmla="*/ 5183728 h 5549975"/>
              <a:gd name="connsiteX80" fmla="*/ 1386 w 4549123"/>
              <a:gd name="connsiteY80" fmla="*/ 5180163 h 5549975"/>
              <a:gd name="connsiteX81" fmla="*/ 17881 w 4549123"/>
              <a:gd name="connsiteY81" fmla="*/ 5144275 h 5549975"/>
              <a:gd name="connsiteX82" fmla="*/ 39317 w 4549123"/>
              <a:gd name="connsiteY82" fmla="*/ 4747825 h 5549975"/>
              <a:gd name="connsiteX83" fmla="*/ 74412 w 4549123"/>
              <a:gd name="connsiteY83" fmla="*/ 3839310 h 5549975"/>
              <a:gd name="connsiteX84" fmla="*/ 299102 w 4549123"/>
              <a:gd name="connsiteY84" fmla="*/ 0 h 5549975"/>
              <a:gd name="connsiteX0" fmla="*/ 299102 w 4549123"/>
              <a:gd name="connsiteY0" fmla="*/ 0 h 5549975"/>
              <a:gd name="connsiteX1" fmla="*/ 3301288 w 4549123"/>
              <a:gd name="connsiteY1" fmla="*/ 171842 h 5549975"/>
              <a:gd name="connsiteX2" fmla="*/ 4130099 w 4549123"/>
              <a:gd name="connsiteY2" fmla="*/ 226950 h 5549975"/>
              <a:gd name="connsiteX3" fmla="*/ 4503293 w 4549123"/>
              <a:gd name="connsiteY3" fmla="*/ 247374 h 5549975"/>
              <a:gd name="connsiteX4" fmla="*/ 4531172 w 4549123"/>
              <a:gd name="connsiteY4" fmla="*/ 269179 h 5549975"/>
              <a:gd name="connsiteX5" fmla="*/ 4529398 w 4549123"/>
              <a:gd name="connsiteY5" fmla="*/ 300930 h 5549975"/>
              <a:gd name="connsiteX6" fmla="*/ 4532320 w 4549123"/>
              <a:gd name="connsiteY6" fmla="*/ 302647 h 5549975"/>
              <a:gd name="connsiteX7" fmla="*/ 4548746 w 4549123"/>
              <a:gd name="connsiteY7" fmla="*/ 334222 h 5549975"/>
              <a:gd name="connsiteX8" fmla="*/ 4526485 w 4549123"/>
              <a:gd name="connsiteY8" fmla="*/ 391868 h 5549975"/>
              <a:gd name="connsiteX9" fmla="*/ 4522997 w 4549123"/>
              <a:gd name="connsiteY9" fmla="*/ 415489 h 5549975"/>
              <a:gd name="connsiteX10" fmla="*/ 4517892 w 4549123"/>
              <a:gd name="connsiteY10" fmla="*/ 506828 h 5549975"/>
              <a:gd name="connsiteX11" fmla="*/ 4517242 w 4549123"/>
              <a:gd name="connsiteY11" fmla="*/ 553245 h 5549975"/>
              <a:gd name="connsiteX12" fmla="*/ 4514143 w 4549123"/>
              <a:gd name="connsiteY12" fmla="*/ 581709 h 5549975"/>
              <a:gd name="connsiteX13" fmla="*/ 4513474 w 4549123"/>
              <a:gd name="connsiteY13" fmla="*/ 585890 h 5549975"/>
              <a:gd name="connsiteX14" fmla="*/ 4500537 w 4549123"/>
              <a:gd name="connsiteY14" fmla="*/ 817404 h 5549975"/>
              <a:gd name="connsiteX15" fmla="*/ 4502250 w 4549123"/>
              <a:gd name="connsiteY15" fmla="*/ 822238 h 5549975"/>
              <a:gd name="connsiteX16" fmla="*/ 4500099 w 4549123"/>
              <a:gd name="connsiteY16" fmla="*/ 846069 h 5549975"/>
              <a:gd name="connsiteX17" fmla="*/ 4498499 w 4549123"/>
              <a:gd name="connsiteY17" fmla="*/ 853854 h 5549975"/>
              <a:gd name="connsiteX18" fmla="*/ 4492261 w 4549123"/>
              <a:gd name="connsiteY18" fmla="*/ 965485 h 5549975"/>
              <a:gd name="connsiteX19" fmla="*/ 4494338 w 4549123"/>
              <a:gd name="connsiteY19" fmla="*/ 966385 h 5549975"/>
              <a:gd name="connsiteX20" fmla="*/ 4498457 w 4549123"/>
              <a:gd name="connsiteY20" fmla="*/ 1002567 h 5549975"/>
              <a:gd name="connsiteX21" fmla="*/ 4493659 w 4549123"/>
              <a:gd name="connsiteY21" fmla="*/ 1101094 h 5549975"/>
              <a:gd name="connsiteX22" fmla="*/ 4493554 w 4549123"/>
              <a:gd name="connsiteY22" fmla="*/ 1159389 h 5549975"/>
              <a:gd name="connsiteX23" fmla="*/ 4497857 w 4549123"/>
              <a:gd name="connsiteY23" fmla="*/ 1180505 h 5549975"/>
              <a:gd name="connsiteX24" fmla="*/ 4500947 w 4549123"/>
              <a:gd name="connsiteY24" fmla="*/ 1210687 h 5549975"/>
              <a:gd name="connsiteX25" fmla="*/ 4509764 w 4549123"/>
              <a:gd name="connsiteY25" fmla="*/ 1263157 h 5549975"/>
              <a:gd name="connsiteX26" fmla="*/ 4512041 w 4549123"/>
              <a:gd name="connsiteY26" fmla="*/ 1313374 h 5549975"/>
              <a:gd name="connsiteX27" fmla="*/ 4511161 w 4549123"/>
              <a:gd name="connsiteY27" fmla="*/ 1347004 h 5549975"/>
              <a:gd name="connsiteX28" fmla="*/ 4510698 w 4549123"/>
              <a:gd name="connsiteY28" fmla="*/ 1351864 h 5549975"/>
              <a:gd name="connsiteX29" fmla="*/ 4501579 w 4549123"/>
              <a:gd name="connsiteY29" fmla="*/ 1391762 h 5549975"/>
              <a:gd name="connsiteX30" fmla="*/ 4504843 w 4549123"/>
              <a:gd name="connsiteY30" fmla="*/ 1395707 h 5549975"/>
              <a:gd name="connsiteX31" fmla="*/ 4507685 w 4549123"/>
              <a:gd name="connsiteY31" fmla="*/ 1408524 h 5549975"/>
              <a:gd name="connsiteX32" fmla="*/ 4502944 w 4549123"/>
              <a:gd name="connsiteY32" fmla="*/ 1419109 h 5549975"/>
              <a:gd name="connsiteX33" fmla="*/ 4492760 w 4549123"/>
              <a:gd name="connsiteY33" fmla="*/ 1469337 h 5549975"/>
              <a:gd name="connsiteX34" fmla="*/ 4481863 w 4549123"/>
              <a:gd name="connsiteY34" fmla="*/ 1543038 h 5549975"/>
              <a:gd name="connsiteX35" fmla="*/ 4476982 w 4549123"/>
              <a:gd name="connsiteY35" fmla="*/ 1553997 h 5549975"/>
              <a:gd name="connsiteX36" fmla="*/ 4462554 w 4549123"/>
              <a:gd name="connsiteY36" fmla="*/ 1626071 h 5549975"/>
              <a:gd name="connsiteX37" fmla="*/ 4458839 w 4549123"/>
              <a:gd name="connsiteY37" fmla="*/ 1664103 h 5549975"/>
              <a:gd name="connsiteX38" fmla="*/ 4462499 w 4549123"/>
              <a:gd name="connsiteY38" fmla="*/ 1668558 h 5549975"/>
              <a:gd name="connsiteX39" fmla="*/ 4460849 w 4549123"/>
              <a:gd name="connsiteY39" fmla="*/ 1679756 h 5549975"/>
              <a:gd name="connsiteX40" fmla="*/ 4461261 w 4549123"/>
              <a:gd name="connsiteY40" fmla="*/ 1682815 h 5549975"/>
              <a:gd name="connsiteX41" fmla="*/ 4462772 w 4549123"/>
              <a:gd name="connsiteY41" fmla="*/ 1700268 h 5549975"/>
              <a:gd name="connsiteX42" fmla="*/ 4451302 w 4549123"/>
              <a:gd name="connsiteY42" fmla="*/ 1735163 h 5549975"/>
              <a:gd name="connsiteX43" fmla="*/ 4449242 w 4549123"/>
              <a:gd name="connsiteY43" fmla="*/ 1735289 h 5549975"/>
              <a:gd name="connsiteX44" fmla="*/ 4440744 w 4549123"/>
              <a:gd name="connsiteY44" fmla="*/ 1887374 h 5549975"/>
              <a:gd name="connsiteX45" fmla="*/ 4449435 w 4549123"/>
              <a:gd name="connsiteY45" fmla="*/ 1911536 h 5549975"/>
              <a:gd name="connsiteX46" fmla="*/ 4451713 w 4549123"/>
              <a:gd name="connsiteY46" fmla="*/ 1961755 h 5549975"/>
              <a:gd name="connsiteX47" fmla="*/ 4450832 w 4549123"/>
              <a:gd name="connsiteY47" fmla="*/ 1995384 h 5549975"/>
              <a:gd name="connsiteX48" fmla="*/ 4450370 w 4549123"/>
              <a:gd name="connsiteY48" fmla="*/ 2000244 h 5549975"/>
              <a:gd name="connsiteX49" fmla="*/ 4441250 w 4549123"/>
              <a:gd name="connsiteY49" fmla="*/ 2040142 h 5549975"/>
              <a:gd name="connsiteX50" fmla="*/ 4444515 w 4549123"/>
              <a:gd name="connsiteY50" fmla="*/ 2044087 h 5549975"/>
              <a:gd name="connsiteX51" fmla="*/ 4447356 w 4549123"/>
              <a:gd name="connsiteY51" fmla="*/ 2056904 h 5549975"/>
              <a:gd name="connsiteX52" fmla="*/ 4442615 w 4549123"/>
              <a:gd name="connsiteY52" fmla="*/ 2067489 h 5549975"/>
              <a:gd name="connsiteX53" fmla="*/ 4432431 w 4549123"/>
              <a:gd name="connsiteY53" fmla="*/ 2117719 h 5549975"/>
              <a:gd name="connsiteX54" fmla="*/ 4425100 w 4549123"/>
              <a:gd name="connsiteY54" fmla="*/ 2167300 h 5549975"/>
              <a:gd name="connsiteX55" fmla="*/ 4369017 w 4549123"/>
              <a:gd name="connsiteY55" fmla="*/ 3223633 h 5549975"/>
              <a:gd name="connsiteX56" fmla="*/ 4356231 w 4549123"/>
              <a:gd name="connsiteY56" fmla="*/ 3477281 h 5549975"/>
              <a:gd name="connsiteX57" fmla="*/ 4345146 w 4549123"/>
              <a:gd name="connsiteY57" fmla="*/ 3639984 h 5549975"/>
              <a:gd name="connsiteX58" fmla="*/ 4254385 w 4549123"/>
              <a:gd name="connsiteY58" fmla="*/ 5278921 h 5549975"/>
              <a:gd name="connsiteX59" fmla="*/ 4259683 w 4549123"/>
              <a:gd name="connsiteY59" fmla="*/ 5315626 h 5549975"/>
              <a:gd name="connsiteX60" fmla="*/ 4263217 w 4549123"/>
              <a:gd name="connsiteY60" fmla="*/ 5350090 h 5549975"/>
              <a:gd name="connsiteX61" fmla="*/ 4266049 w 4549123"/>
              <a:gd name="connsiteY61" fmla="*/ 5450399 h 5549975"/>
              <a:gd name="connsiteX62" fmla="*/ 4247492 w 4549123"/>
              <a:gd name="connsiteY62" fmla="*/ 5484804 h 5549975"/>
              <a:gd name="connsiteX63" fmla="*/ 4242840 w 4549123"/>
              <a:gd name="connsiteY63" fmla="*/ 5487504 h 5549975"/>
              <a:gd name="connsiteX64" fmla="*/ 4239383 w 4549123"/>
              <a:gd name="connsiteY64" fmla="*/ 5549951 h 5549975"/>
              <a:gd name="connsiteX65" fmla="*/ 8699 w 4549123"/>
              <a:gd name="connsiteY65" fmla="*/ 5314089 h 5549975"/>
              <a:gd name="connsiteX66" fmla="*/ 12505 w 4549123"/>
              <a:gd name="connsiteY66" fmla="*/ 5243704 h 5549975"/>
              <a:gd name="connsiteX67" fmla="*/ 0 w 4549123"/>
              <a:gd name="connsiteY67" fmla="*/ 5239903 h 5549975"/>
              <a:gd name="connsiteX68" fmla="*/ 4220 w 4549123"/>
              <a:gd name="connsiteY68" fmla="*/ 5233298 h 5549975"/>
              <a:gd name="connsiteX69" fmla="*/ 4489 w 4549123"/>
              <a:gd name="connsiteY69" fmla="*/ 5230552 h 5549975"/>
              <a:gd name="connsiteX70" fmla="*/ 4759 w 4549123"/>
              <a:gd name="connsiteY70" fmla="*/ 5227804 h 5549975"/>
              <a:gd name="connsiteX71" fmla="*/ 5296 w 4549123"/>
              <a:gd name="connsiteY71" fmla="*/ 5222308 h 5549975"/>
              <a:gd name="connsiteX72" fmla="*/ 4981 w 4549123"/>
              <a:gd name="connsiteY72" fmla="*/ 5216405 h 5549975"/>
              <a:gd name="connsiteX73" fmla="*/ 4397 w 4549123"/>
              <a:gd name="connsiteY73" fmla="*/ 5213249 h 5549975"/>
              <a:gd name="connsiteX74" fmla="*/ 4666 w 4549123"/>
              <a:gd name="connsiteY74" fmla="*/ 5210500 h 5549975"/>
              <a:gd name="connsiteX75" fmla="*/ 4350 w 4549123"/>
              <a:gd name="connsiteY75" fmla="*/ 5204597 h 5549975"/>
              <a:gd name="connsiteX76" fmla="*/ 3767 w 4549123"/>
              <a:gd name="connsiteY76" fmla="*/ 5201441 h 5549975"/>
              <a:gd name="connsiteX77" fmla="*/ 3137 w 4549123"/>
              <a:gd name="connsiteY77" fmla="*/ 5189632 h 5549975"/>
              <a:gd name="connsiteX78" fmla="*/ 2553 w 4549123"/>
              <a:gd name="connsiteY78" fmla="*/ 5186477 h 5549975"/>
              <a:gd name="connsiteX79" fmla="*/ 2821 w 4549123"/>
              <a:gd name="connsiteY79" fmla="*/ 5183728 h 5549975"/>
              <a:gd name="connsiteX80" fmla="*/ 1386 w 4549123"/>
              <a:gd name="connsiteY80" fmla="*/ 5180163 h 5549975"/>
              <a:gd name="connsiteX81" fmla="*/ 17881 w 4549123"/>
              <a:gd name="connsiteY81" fmla="*/ 5144275 h 5549975"/>
              <a:gd name="connsiteX82" fmla="*/ 74412 w 4549123"/>
              <a:gd name="connsiteY82" fmla="*/ 3839310 h 5549975"/>
              <a:gd name="connsiteX83" fmla="*/ 299102 w 4549123"/>
              <a:gd name="connsiteY83" fmla="*/ 0 h 5549975"/>
              <a:gd name="connsiteX0" fmla="*/ 299102 w 4549123"/>
              <a:gd name="connsiteY0" fmla="*/ 0 h 5549975"/>
              <a:gd name="connsiteX1" fmla="*/ 3301288 w 4549123"/>
              <a:gd name="connsiteY1" fmla="*/ 171842 h 5549975"/>
              <a:gd name="connsiteX2" fmla="*/ 4130099 w 4549123"/>
              <a:gd name="connsiteY2" fmla="*/ 226950 h 5549975"/>
              <a:gd name="connsiteX3" fmla="*/ 4503293 w 4549123"/>
              <a:gd name="connsiteY3" fmla="*/ 247374 h 5549975"/>
              <a:gd name="connsiteX4" fmla="*/ 4531172 w 4549123"/>
              <a:gd name="connsiteY4" fmla="*/ 269179 h 5549975"/>
              <a:gd name="connsiteX5" fmla="*/ 4529398 w 4549123"/>
              <a:gd name="connsiteY5" fmla="*/ 300930 h 5549975"/>
              <a:gd name="connsiteX6" fmla="*/ 4532320 w 4549123"/>
              <a:gd name="connsiteY6" fmla="*/ 302647 h 5549975"/>
              <a:gd name="connsiteX7" fmla="*/ 4548746 w 4549123"/>
              <a:gd name="connsiteY7" fmla="*/ 334222 h 5549975"/>
              <a:gd name="connsiteX8" fmla="*/ 4526485 w 4549123"/>
              <a:gd name="connsiteY8" fmla="*/ 391868 h 5549975"/>
              <a:gd name="connsiteX9" fmla="*/ 4522997 w 4549123"/>
              <a:gd name="connsiteY9" fmla="*/ 415489 h 5549975"/>
              <a:gd name="connsiteX10" fmla="*/ 4517892 w 4549123"/>
              <a:gd name="connsiteY10" fmla="*/ 506828 h 5549975"/>
              <a:gd name="connsiteX11" fmla="*/ 4517242 w 4549123"/>
              <a:gd name="connsiteY11" fmla="*/ 553245 h 5549975"/>
              <a:gd name="connsiteX12" fmla="*/ 4514143 w 4549123"/>
              <a:gd name="connsiteY12" fmla="*/ 581709 h 5549975"/>
              <a:gd name="connsiteX13" fmla="*/ 4513474 w 4549123"/>
              <a:gd name="connsiteY13" fmla="*/ 585890 h 5549975"/>
              <a:gd name="connsiteX14" fmla="*/ 4500537 w 4549123"/>
              <a:gd name="connsiteY14" fmla="*/ 817404 h 5549975"/>
              <a:gd name="connsiteX15" fmla="*/ 4502250 w 4549123"/>
              <a:gd name="connsiteY15" fmla="*/ 822238 h 5549975"/>
              <a:gd name="connsiteX16" fmla="*/ 4500099 w 4549123"/>
              <a:gd name="connsiteY16" fmla="*/ 846069 h 5549975"/>
              <a:gd name="connsiteX17" fmla="*/ 4498499 w 4549123"/>
              <a:gd name="connsiteY17" fmla="*/ 853854 h 5549975"/>
              <a:gd name="connsiteX18" fmla="*/ 4492261 w 4549123"/>
              <a:gd name="connsiteY18" fmla="*/ 965485 h 5549975"/>
              <a:gd name="connsiteX19" fmla="*/ 4494338 w 4549123"/>
              <a:gd name="connsiteY19" fmla="*/ 966385 h 5549975"/>
              <a:gd name="connsiteX20" fmla="*/ 4498457 w 4549123"/>
              <a:gd name="connsiteY20" fmla="*/ 1002567 h 5549975"/>
              <a:gd name="connsiteX21" fmla="*/ 4493659 w 4549123"/>
              <a:gd name="connsiteY21" fmla="*/ 1101094 h 5549975"/>
              <a:gd name="connsiteX22" fmla="*/ 4493554 w 4549123"/>
              <a:gd name="connsiteY22" fmla="*/ 1159389 h 5549975"/>
              <a:gd name="connsiteX23" fmla="*/ 4497857 w 4549123"/>
              <a:gd name="connsiteY23" fmla="*/ 1180505 h 5549975"/>
              <a:gd name="connsiteX24" fmla="*/ 4500947 w 4549123"/>
              <a:gd name="connsiteY24" fmla="*/ 1210687 h 5549975"/>
              <a:gd name="connsiteX25" fmla="*/ 4509764 w 4549123"/>
              <a:gd name="connsiteY25" fmla="*/ 1263157 h 5549975"/>
              <a:gd name="connsiteX26" fmla="*/ 4512041 w 4549123"/>
              <a:gd name="connsiteY26" fmla="*/ 1313374 h 5549975"/>
              <a:gd name="connsiteX27" fmla="*/ 4511161 w 4549123"/>
              <a:gd name="connsiteY27" fmla="*/ 1347004 h 5549975"/>
              <a:gd name="connsiteX28" fmla="*/ 4510698 w 4549123"/>
              <a:gd name="connsiteY28" fmla="*/ 1351864 h 5549975"/>
              <a:gd name="connsiteX29" fmla="*/ 4501579 w 4549123"/>
              <a:gd name="connsiteY29" fmla="*/ 1391762 h 5549975"/>
              <a:gd name="connsiteX30" fmla="*/ 4504843 w 4549123"/>
              <a:gd name="connsiteY30" fmla="*/ 1395707 h 5549975"/>
              <a:gd name="connsiteX31" fmla="*/ 4507685 w 4549123"/>
              <a:gd name="connsiteY31" fmla="*/ 1408524 h 5549975"/>
              <a:gd name="connsiteX32" fmla="*/ 4502944 w 4549123"/>
              <a:gd name="connsiteY32" fmla="*/ 1419109 h 5549975"/>
              <a:gd name="connsiteX33" fmla="*/ 4492760 w 4549123"/>
              <a:gd name="connsiteY33" fmla="*/ 1469337 h 5549975"/>
              <a:gd name="connsiteX34" fmla="*/ 4481863 w 4549123"/>
              <a:gd name="connsiteY34" fmla="*/ 1543038 h 5549975"/>
              <a:gd name="connsiteX35" fmla="*/ 4476982 w 4549123"/>
              <a:gd name="connsiteY35" fmla="*/ 1553997 h 5549975"/>
              <a:gd name="connsiteX36" fmla="*/ 4462554 w 4549123"/>
              <a:gd name="connsiteY36" fmla="*/ 1626071 h 5549975"/>
              <a:gd name="connsiteX37" fmla="*/ 4458839 w 4549123"/>
              <a:gd name="connsiteY37" fmla="*/ 1664103 h 5549975"/>
              <a:gd name="connsiteX38" fmla="*/ 4462499 w 4549123"/>
              <a:gd name="connsiteY38" fmla="*/ 1668558 h 5549975"/>
              <a:gd name="connsiteX39" fmla="*/ 4460849 w 4549123"/>
              <a:gd name="connsiteY39" fmla="*/ 1679756 h 5549975"/>
              <a:gd name="connsiteX40" fmla="*/ 4461261 w 4549123"/>
              <a:gd name="connsiteY40" fmla="*/ 1682815 h 5549975"/>
              <a:gd name="connsiteX41" fmla="*/ 4462772 w 4549123"/>
              <a:gd name="connsiteY41" fmla="*/ 1700268 h 5549975"/>
              <a:gd name="connsiteX42" fmla="*/ 4451302 w 4549123"/>
              <a:gd name="connsiteY42" fmla="*/ 1735163 h 5549975"/>
              <a:gd name="connsiteX43" fmla="*/ 4449242 w 4549123"/>
              <a:gd name="connsiteY43" fmla="*/ 1735289 h 5549975"/>
              <a:gd name="connsiteX44" fmla="*/ 4440744 w 4549123"/>
              <a:gd name="connsiteY44" fmla="*/ 1887374 h 5549975"/>
              <a:gd name="connsiteX45" fmla="*/ 4449435 w 4549123"/>
              <a:gd name="connsiteY45" fmla="*/ 1911536 h 5549975"/>
              <a:gd name="connsiteX46" fmla="*/ 4451713 w 4549123"/>
              <a:gd name="connsiteY46" fmla="*/ 1961755 h 5549975"/>
              <a:gd name="connsiteX47" fmla="*/ 4450832 w 4549123"/>
              <a:gd name="connsiteY47" fmla="*/ 1995384 h 5549975"/>
              <a:gd name="connsiteX48" fmla="*/ 4450370 w 4549123"/>
              <a:gd name="connsiteY48" fmla="*/ 2000244 h 5549975"/>
              <a:gd name="connsiteX49" fmla="*/ 4441250 w 4549123"/>
              <a:gd name="connsiteY49" fmla="*/ 2040142 h 5549975"/>
              <a:gd name="connsiteX50" fmla="*/ 4444515 w 4549123"/>
              <a:gd name="connsiteY50" fmla="*/ 2044087 h 5549975"/>
              <a:gd name="connsiteX51" fmla="*/ 4447356 w 4549123"/>
              <a:gd name="connsiteY51" fmla="*/ 2056904 h 5549975"/>
              <a:gd name="connsiteX52" fmla="*/ 4442615 w 4549123"/>
              <a:gd name="connsiteY52" fmla="*/ 2067489 h 5549975"/>
              <a:gd name="connsiteX53" fmla="*/ 4432431 w 4549123"/>
              <a:gd name="connsiteY53" fmla="*/ 2117719 h 5549975"/>
              <a:gd name="connsiteX54" fmla="*/ 4425100 w 4549123"/>
              <a:gd name="connsiteY54" fmla="*/ 2167300 h 5549975"/>
              <a:gd name="connsiteX55" fmla="*/ 4369017 w 4549123"/>
              <a:gd name="connsiteY55" fmla="*/ 3223633 h 5549975"/>
              <a:gd name="connsiteX56" fmla="*/ 4356231 w 4549123"/>
              <a:gd name="connsiteY56" fmla="*/ 3477281 h 5549975"/>
              <a:gd name="connsiteX57" fmla="*/ 4345146 w 4549123"/>
              <a:gd name="connsiteY57" fmla="*/ 3639984 h 5549975"/>
              <a:gd name="connsiteX58" fmla="*/ 4254385 w 4549123"/>
              <a:gd name="connsiteY58" fmla="*/ 5278921 h 5549975"/>
              <a:gd name="connsiteX59" fmla="*/ 4259683 w 4549123"/>
              <a:gd name="connsiteY59" fmla="*/ 5315626 h 5549975"/>
              <a:gd name="connsiteX60" fmla="*/ 4263217 w 4549123"/>
              <a:gd name="connsiteY60" fmla="*/ 5350090 h 5549975"/>
              <a:gd name="connsiteX61" fmla="*/ 4266049 w 4549123"/>
              <a:gd name="connsiteY61" fmla="*/ 5450399 h 5549975"/>
              <a:gd name="connsiteX62" fmla="*/ 4247492 w 4549123"/>
              <a:gd name="connsiteY62" fmla="*/ 5484804 h 5549975"/>
              <a:gd name="connsiteX63" fmla="*/ 4242840 w 4549123"/>
              <a:gd name="connsiteY63" fmla="*/ 5487504 h 5549975"/>
              <a:gd name="connsiteX64" fmla="*/ 4239383 w 4549123"/>
              <a:gd name="connsiteY64" fmla="*/ 5549951 h 5549975"/>
              <a:gd name="connsiteX65" fmla="*/ 8699 w 4549123"/>
              <a:gd name="connsiteY65" fmla="*/ 5314089 h 5549975"/>
              <a:gd name="connsiteX66" fmla="*/ 12505 w 4549123"/>
              <a:gd name="connsiteY66" fmla="*/ 5243704 h 5549975"/>
              <a:gd name="connsiteX67" fmla="*/ 0 w 4549123"/>
              <a:gd name="connsiteY67" fmla="*/ 5239903 h 5549975"/>
              <a:gd name="connsiteX68" fmla="*/ 4220 w 4549123"/>
              <a:gd name="connsiteY68" fmla="*/ 5233298 h 5549975"/>
              <a:gd name="connsiteX69" fmla="*/ 4489 w 4549123"/>
              <a:gd name="connsiteY69" fmla="*/ 5230552 h 5549975"/>
              <a:gd name="connsiteX70" fmla="*/ 4759 w 4549123"/>
              <a:gd name="connsiteY70" fmla="*/ 5227804 h 5549975"/>
              <a:gd name="connsiteX71" fmla="*/ 5296 w 4549123"/>
              <a:gd name="connsiteY71" fmla="*/ 5222308 h 5549975"/>
              <a:gd name="connsiteX72" fmla="*/ 4981 w 4549123"/>
              <a:gd name="connsiteY72" fmla="*/ 5216405 h 5549975"/>
              <a:gd name="connsiteX73" fmla="*/ 4397 w 4549123"/>
              <a:gd name="connsiteY73" fmla="*/ 5213249 h 5549975"/>
              <a:gd name="connsiteX74" fmla="*/ 4666 w 4549123"/>
              <a:gd name="connsiteY74" fmla="*/ 5210500 h 5549975"/>
              <a:gd name="connsiteX75" fmla="*/ 4350 w 4549123"/>
              <a:gd name="connsiteY75" fmla="*/ 5204597 h 5549975"/>
              <a:gd name="connsiteX76" fmla="*/ 3767 w 4549123"/>
              <a:gd name="connsiteY76" fmla="*/ 5201441 h 5549975"/>
              <a:gd name="connsiteX77" fmla="*/ 3137 w 4549123"/>
              <a:gd name="connsiteY77" fmla="*/ 5189632 h 5549975"/>
              <a:gd name="connsiteX78" fmla="*/ 2553 w 4549123"/>
              <a:gd name="connsiteY78" fmla="*/ 5186477 h 5549975"/>
              <a:gd name="connsiteX79" fmla="*/ 2821 w 4549123"/>
              <a:gd name="connsiteY79" fmla="*/ 5183728 h 5549975"/>
              <a:gd name="connsiteX80" fmla="*/ 1386 w 4549123"/>
              <a:gd name="connsiteY80" fmla="*/ 5180163 h 5549975"/>
              <a:gd name="connsiteX81" fmla="*/ 6798 w 4549123"/>
              <a:gd name="connsiteY81" fmla="*/ 5116566 h 5549975"/>
              <a:gd name="connsiteX82" fmla="*/ 74412 w 4549123"/>
              <a:gd name="connsiteY82" fmla="*/ 3839310 h 5549975"/>
              <a:gd name="connsiteX83" fmla="*/ 299102 w 4549123"/>
              <a:gd name="connsiteY83" fmla="*/ 0 h 5549975"/>
              <a:gd name="connsiteX0" fmla="*/ 304427 w 4554448"/>
              <a:gd name="connsiteY0" fmla="*/ 0 h 5549970"/>
              <a:gd name="connsiteX1" fmla="*/ 3306613 w 4554448"/>
              <a:gd name="connsiteY1" fmla="*/ 171842 h 5549970"/>
              <a:gd name="connsiteX2" fmla="*/ 4135424 w 4554448"/>
              <a:gd name="connsiteY2" fmla="*/ 226950 h 5549970"/>
              <a:gd name="connsiteX3" fmla="*/ 4508618 w 4554448"/>
              <a:gd name="connsiteY3" fmla="*/ 247374 h 5549970"/>
              <a:gd name="connsiteX4" fmla="*/ 4536497 w 4554448"/>
              <a:gd name="connsiteY4" fmla="*/ 269179 h 5549970"/>
              <a:gd name="connsiteX5" fmla="*/ 4534723 w 4554448"/>
              <a:gd name="connsiteY5" fmla="*/ 300930 h 5549970"/>
              <a:gd name="connsiteX6" fmla="*/ 4537645 w 4554448"/>
              <a:gd name="connsiteY6" fmla="*/ 302647 h 5549970"/>
              <a:gd name="connsiteX7" fmla="*/ 4554071 w 4554448"/>
              <a:gd name="connsiteY7" fmla="*/ 334222 h 5549970"/>
              <a:gd name="connsiteX8" fmla="*/ 4531810 w 4554448"/>
              <a:gd name="connsiteY8" fmla="*/ 391868 h 5549970"/>
              <a:gd name="connsiteX9" fmla="*/ 4528322 w 4554448"/>
              <a:gd name="connsiteY9" fmla="*/ 415489 h 5549970"/>
              <a:gd name="connsiteX10" fmla="*/ 4523217 w 4554448"/>
              <a:gd name="connsiteY10" fmla="*/ 506828 h 5549970"/>
              <a:gd name="connsiteX11" fmla="*/ 4522567 w 4554448"/>
              <a:gd name="connsiteY11" fmla="*/ 553245 h 5549970"/>
              <a:gd name="connsiteX12" fmla="*/ 4519468 w 4554448"/>
              <a:gd name="connsiteY12" fmla="*/ 581709 h 5549970"/>
              <a:gd name="connsiteX13" fmla="*/ 4518799 w 4554448"/>
              <a:gd name="connsiteY13" fmla="*/ 585890 h 5549970"/>
              <a:gd name="connsiteX14" fmla="*/ 4505862 w 4554448"/>
              <a:gd name="connsiteY14" fmla="*/ 817404 h 5549970"/>
              <a:gd name="connsiteX15" fmla="*/ 4507575 w 4554448"/>
              <a:gd name="connsiteY15" fmla="*/ 822238 h 5549970"/>
              <a:gd name="connsiteX16" fmla="*/ 4505424 w 4554448"/>
              <a:gd name="connsiteY16" fmla="*/ 846069 h 5549970"/>
              <a:gd name="connsiteX17" fmla="*/ 4503824 w 4554448"/>
              <a:gd name="connsiteY17" fmla="*/ 853854 h 5549970"/>
              <a:gd name="connsiteX18" fmla="*/ 4497586 w 4554448"/>
              <a:gd name="connsiteY18" fmla="*/ 965485 h 5549970"/>
              <a:gd name="connsiteX19" fmla="*/ 4499663 w 4554448"/>
              <a:gd name="connsiteY19" fmla="*/ 966385 h 5549970"/>
              <a:gd name="connsiteX20" fmla="*/ 4503782 w 4554448"/>
              <a:gd name="connsiteY20" fmla="*/ 1002567 h 5549970"/>
              <a:gd name="connsiteX21" fmla="*/ 4498984 w 4554448"/>
              <a:gd name="connsiteY21" fmla="*/ 1101094 h 5549970"/>
              <a:gd name="connsiteX22" fmla="*/ 4498879 w 4554448"/>
              <a:gd name="connsiteY22" fmla="*/ 1159389 h 5549970"/>
              <a:gd name="connsiteX23" fmla="*/ 4503182 w 4554448"/>
              <a:gd name="connsiteY23" fmla="*/ 1180505 h 5549970"/>
              <a:gd name="connsiteX24" fmla="*/ 4506272 w 4554448"/>
              <a:gd name="connsiteY24" fmla="*/ 1210687 h 5549970"/>
              <a:gd name="connsiteX25" fmla="*/ 4515089 w 4554448"/>
              <a:gd name="connsiteY25" fmla="*/ 1263157 h 5549970"/>
              <a:gd name="connsiteX26" fmla="*/ 4517366 w 4554448"/>
              <a:gd name="connsiteY26" fmla="*/ 1313374 h 5549970"/>
              <a:gd name="connsiteX27" fmla="*/ 4516486 w 4554448"/>
              <a:gd name="connsiteY27" fmla="*/ 1347004 h 5549970"/>
              <a:gd name="connsiteX28" fmla="*/ 4516023 w 4554448"/>
              <a:gd name="connsiteY28" fmla="*/ 1351864 h 5549970"/>
              <a:gd name="connsiteX29" fmla="*/ 4506904 w 4554448"/>
              <a:gd name="connsiteY29" fmla="*/ 1391762 h 5549970"/>
              <a:gd name="connsiteX30" fmla="*/ 4510168 w 4554448"/>
              <a:gd name="connsiteY30" fmla="*/ 1395707 h 5549970"/>
              <a:gd name="connsiteX31" fmla="*/ 4513010 w 4554448"/>
              <a:gd name="connsiteY31" fmla="*/ 1408524 h 5549970"/>
              <a:gd name="connsiteX32" fmla="*/ 4508269 w 4554448"/>
              <a:gd name="connsiteY32" fmla="*/ 1419109 h 5549970"/>
              <a:gd name="connsiteX33" fmla="*/ 4498085 w 4554448"/>
              <a:gd name="connsiteY33" fmla="*/ 1469337 h 5549970"/>
              <a:gd name="connsiteX34" fmla="*/ 4487188 w 4554448"/>
              <a:gd name="connsiteY34" fmla="*/ 1543038 h 5549970"/>
              <a:gd name="connsiteX35" fmla="*/ 4482307 w 4554448"/>
              <a:gd name="connsiteY35" fmla="*/ 1553997 h 5549970"/>
              <a:gd name="connsiteX36" fmla="*/ 4467879 w 4554448"/>
              <a:gd name="connsiteY36" fmla="*/ 1626071 h 5549970"/>
              <a:gd name="connsiteX37" fmla="*/ 4464164 w 4554448"/>
              <a:gd name="connsiteY37" fmla="*/ 1664103 h 5549970"/>
              <a:gd name="connsiteX38" fmla="*/ 4467824 w 4554448"/>
              <a:gd name="connsiteY38" fmla="*/ 1668558 h 5549970"/>
              <a:gd name="connsiteX39" fmla="*/ 4466174 w 4554448"/>
              <a:gd name="connsiteY39" fmla="*/ 1679756 h 5549970"/>
              <a:gd name="connsiteX40" fmla="*/ 4466586 w 4554448"/>
              <a:gd name="connsiteY40" fmla="*/ 1682815 h 5549970"/>
              <a:gd name="connsiteX41" fmla="*/ 4468097 w 4554448"/>
              <a:gd name="connsiteY41" fmla="*/ 1700268 h 5549970"/>
              <a:gd name="connsiteX42" fmla="*/ 4456627 w 4554448"/>
              <a:gd name="connsiteY42" fmla="*/ 1735163 h 5549970"/>
              <a:gd name="connsiteX43" fmla="*/ 4454567 w 4554448"/>
              <a:gd name="connsiteY43" fmla="*/ 1735289 h 5549970"/>
              <a:gd name="connsiteX44" fmla="*/ 4446069 w 4554448"/>
              <a:gd name="connsiteY44" fmla="*/ 1887374 h 5549970"/>
              <a:gd name="connsiteX45" fmla="*/ 4454760 w 4554448"/>
              <a:gd name="connsiteY45" fmla="*/ 1911536 h 5549970"/>
              <a:gd name="connsiteX46" fmla="*/ 4457038 w 4554448"/>
              <a:gd name="connsiteY46" fmla="*/ 1961755 h 5549970"/>
              <a:gd name="connsiteX47" fmla="*/ 4456157 w 4554448"/>
              <a:gd name="connsiteY47" fmla="*/ 1995384 h 5549970"/>
              <a:gd name="connsiteX48" fmla="*/ 4455695 w 4554448"/>
              <a:gd name="connsiteY48" fmla="*/ 2000244 h 5549970"/>
              <a:gd name="connsiteX49" fmla="*/ 4446575 w 4554448"/>
              <a:gd name="connsiteY49" fmla="*/ 2040142 h 5549970"/>
              <a:gd name="connsiteX50" fmla="*/ 4449840 w 4554448"/>
              <a:gd name="connsiteY50" fmla="*/ 2044087 h 5549970"/>
              <a:gd name="connsiteX51" fmla="*/ 4452681 w 4554448"/>
              <a:gd name="connsiteY51" fmla="*/ 2056904 h 5549970"/>
              <a:gd name="connsiteX52" fmla="*/ 4447940 w 4554448"/>
              <a:gd name="connsiteY52" fmla="*/ 2067489 h 5549970"/>
              <a:gd name="connsiteX53" fmla="*/ 4437756 w 4554448"/>
              <a:gd name="connsiteY53" fmla="*/ 2117719 h 5549970"/>
              <a:gd name="connsiteX54" fmla="*/ 4430425 w 4554448"/>
              <a:gd name="connsiteY54" fmla="*/ 2167300 h 5549970"/>
              <a:gd name="connsiteX55" fmla="*/ 4374342 w 4554448"/>
              <a:gd name="connsiteY55" fmla="*/ 3223633 h 5549970"/>
              <a:gd name="connsiteX56" fmla="*/ 4361556 w 4554448"/>
              <a:gd name="connsiteY56" fmla="*/ 3477281 h 5549970"/>
              <a:gd name="connsiteX57" fmla="*/ 4350471 w 4554448"/>
              <a:gd name="connsiteY57" fmla="*/ 3639984 h 5549970"/>
              <a:gd name="connsiteX58" fmla="*/ 4259710 w 4554448"/>
              <a:gd name="connsiteY58" fmla="*/ 5278921 h 5549970"/>
              <a:gd name="connsiteX59" fmla="*/ 4265008 w 4554448"/>
              <a:gd name="connsiteY59" fmla="*/ 5315626 h 5549970"/>
              <a:gd name="connsiteX60" fmla="*/ 4268542 w 4554448"/>
              <a:gd name="connsiteY60" fmla="*/ 5350090 h 5549970"/>
              <a:gd name="connsiteX61" fmla="*/ 4271374 w 4554448"/>
              <a:gd name="connsiteY61" fmla="*/ 5450399 h 5549970"/>
              <a:gd name="connsiteX62" fmla="*/ 4252817 w 4554448"/>
              <a:gd name="connsiteY62" fmla="*/ 5484804 h 5549970"/>
              <a:gd name="connsiteX63" fmla="*/ 4248165 w 4554448"/>
              <a:gd name="connsiteY63" fmla="*/ 5487504 h 5549970"/>
              <a:gd name="connsiteX64" fmla="*/ 4244708 w 4554448"/>
              <a:gd name="connsiteY64" fmla="*/ 5549951 h 5549970"/>
              <a:gd name="connsiteX65" fmla="*/ 0 w 4554448"/>
              <a:gd name="connsiteY65" fmla="*/ 5272016 h 5549970"/>
              <a:gd name="connsiteX66" fmla="*/ 17830 w 4554448"/>
              <a:gd name="connsiteY66" fmla="*/ 5243704 h 5549970"/>
              <a:gd name="connsiteX67" fmla="*/ 5325 w 4554448"/>
              <a:gd name="connsiteY67" fmla="*/ 5239903 h 5549970"/>
              <a:gd name="connsiteX68" fmla="*/ 9545 w 4554448"/>
              <a:gd name="connsiteY68" fmla="*/ 5233298 h 5549970"/>
              <a:gd name="connsiteX69" fmla="*/ 9814 w 4554448"/>
              <a:gd name="connsiteY69" fmla="*/ 5230552 h 5549970"/>
              <a:gd name="connsiteX70" fmla="*/ 10084 w 4554448"/>
              <a:gd name="connsiteY70" fmla="*/ 5227804 h 5549970"/>
              <a:gd name="connsiteX71" fmla="*/ 10621 w 4554448"/>
              <a:gd name="connsiteY71" fmla="*/ 5222308 h 5549970"/>
              <a:gd name="connsiteX72" fmla="*/ 10306 w 4554448"/>
              <a:gd name="connsiteY72" fmla="*/ 5216405 h 5549970"/>
              <a:gd name="connsiteX73" fmla="*/ 9722 w 4554448"/>
              <a:gd name="connsiteY73" fmla="*/ 5213249 h 5549970"/>
              <a:gd name="connsiteX74" fmla="*/ 9991 w 4554448"/>
              <a:gd name="connsiteY74" fmla="*/ 5210500 h 5549970"/>
              <a:gd name="connsiteX75" fmla="*/ 9675 w 4554448"/>
              <a:gd name="connsiteY75" fmla="*/ 5204597 h 5549970"/>
              <a:gd name="connsiteX76" fmla="*/ 9092 w 4554448"/>
              <a:gd name="connsiteY76" fmla="*/ 5201441 h 5549970"/>
              <a:gd name="connsiteX77" fmla="*/ 8462 w 4554448"/>
              <a:gd name="connsiteY77" fmla="*/ 5189632 h 5549970"/>
              <a:gd name="connsiteX78" fmla="*/ 7878 w 4554448"/>
              <a:gd name="connsiteY78" fmla="*/ 5186477 h 5549970"/>
              <a:gd name="connsiteX79" fmla="*/ 8146 w 4554448"/>
              <a:gd name="connsiteY79" fmla="*/ 5183728 h 5549970"/>
              <a:gd name="connsiteX80" fmla="*/ 6711 w 4554448"/>
              <a:gd name="connsiteY80" fmla="*/ 5180163 h 5549970"/>
              <a:gd name="connsiteX81" fmla="*/ 12123 w 4554448"/>
              <a:gd name="connsiteY81" fmla="*/ 5116566 h 5549970"/>
              <a:gd name="connsiteX82" fmla="*/ 79737 w 4554448"/>
              <a:gd name="connsiteY82" fmla="*/ 3839310 h 5549970"/>
              <a:gd name="connsiteX83" fmla="*/ 304427 w 4554448"/>
              <a:gd name="connsiteY83" fmla="*/ 0 h 5549970"/>
              <a:gd name="connsiteX0" fmla="*/ 338086 w 4588107"/>
              <a:gd name="connsiteY0" fmla="*/ 0 h 5549995"/>
              <a:gd name="connsiteX1" fmla="*/ 3340272 w 4588107"/>
              <a:gd name="connsiteY1" fmla="*/ 171842 h 5549995"/>
              <a:gd name="connsiteX2" fmla="*/ 4169083 w 4588107"/>
              <a:gd name="connsiteY2" fmla="*/ 226950 h 5549995"/>
              <a:gd name="connsiteX3" fmla="*/ 4542277 w 4588107"/>
              <a:gd name="connsiteY3" fmla="*/ 247374 h 5549995"/>
              <a:gd name="connsiteX4" fmla="*/ 4570156 w 4588107"/>
              <a:gd name="connsiteY4" fmla="*/ 269179 h 5549995"/>
              <a:gd name="connsiteX5" fmla="*/ 4568382 w 4588107"/>
              <a:gd name="connsiteY5" fmla="*/ 300930 h 5549995"/>
              <a:gd name="connsiteX6" fmla="*/ 4571304 w 4588107"/>
              <a:gd name="connsiteY6" fmla="*/ 302647 h 5549995"/>
              <a:gd name="connsiteX7" fmla="*/ 4587730 w 4588107"/>
              <a:gd name="connsiteY7" fmla="*/ 334222 h 5549995"/>
              <a:gd name="connsiteX8" fmla="*/ 4565469 w 4588107"/>
              <a:gd name="connsiteY8" fmla="*/ 391868 h 5549995"/>
              <a:gd name="connsiteX9" fmla="*/ 4561981 w 4588107"/>
              <a:gd name="connsiteY9" fmla="*/ 415489 h 5549995"/>
              <a:gd name="connsiteX10" fmla="*/ 4556876 w 4588107"/>
              <a:gd name="connsiteY10" fmla="*/ 506828 h 5549995"/>
              <a:gd name="connsiteX11" fmla="*/ 4556226 w 4588107"/>
              <a:gd name="connsiteY11" fmla="*/ 553245 h 5549995"/>
              <a:gd name="connsiteX12" fmla="*/ 4553127 w 4588107"/>
              <a:gd name="connsiteY12" fmla="*/ 581709 h 5549995"/>
              <a:gd name="connsiteX13" fmla="*/ 4552458 w 4588107"/>
              <a:gd name="connsiteY13" fmla="*/ 585890 h 5549995"/>
              <a:gd name="connsiteX14" fmla="*/ 4539521 w 4588107"/>
              <a:gd name="connsiteY14" fmla="*/ 817404 h 5549995"/>
              <a:gd name="connsiteX15" fmla="*/ 4541234 w 4588107"/>
              <a:gd name="connsiteY15" fmla="*/ 822238 h 5549995"/>
              <a:gd name="connsiteX16" fmla="*/ 4539083 w 4588107"/>
              <a:gd name="connsiteY16" fmla="*/ 846069 h 5549995"/>
              <a:gd name="connsiteX17" fmla="*/ 4537483 w 4588107"/>
              <a:gd name="connsiteY17" fmla="*/ 853854 h 5549995"/>
              <a:gd name="connsiteX18" fmla="*/ 4531245 w 4588107"/>
              <a:gd name="connsiteY18" fmla="*/ 965485 h 5549995"/>
              <a:gd name="connsiteX19" fmla="*/ 4533322 w 4588107"/>
              <a:gd name="connsiteY19" fmla="*/ 966385 h 5549995"/>
              <a:gd name="connsiteX20" fmla="*/ 4537441 w 4588107"/>
              <a:gd name="connsiteY20" fmla="*/ 1002567 h 5549995"/>
              <a:gd name="connsiteX21" fmla="*/ 4532643 w 4588107"/>
              <a:gd name="connsiteY21" fmla="*/ 1101094 h 5549995"/>
              <a:gd name="connsiteX22" fmla="*/ 4532538 w 4588107"/>
              <a:gd name="connsiteY22" fmla="*/ 1159389 h 5549995"/>
              <a:gd name="connsiteX23" fmla="*/ 4536841 w 4588107"/>
              <a:gd name="connsiteY23" fmla="*/ 1180505 h 5549995"/>
              <a:gd name="connsiteX24" fmla="*/ 4539931 w 4588107"/>
              <a:gd name="connsiteY24" fmla="*/ 1210687 h 5549995"/>
              <a:gd name="connsiteX25" fmla="*/ 4548748 w 4588107"/>
              <a:gd name="connsiteY25" fmla="*/ 1263157 h 5549995"/>
              <a:gd name="connsiteX26" fmla="*/ 4551025 w 4588107"/>
              <a:gd name="connsiteY26" fmla="*/ 1313374 h 5549995"/>
              <a:gd name="connsiteX27" fmla="*/ 4550145 w 4588107"/>
              <a:gd name="connsiteY27" fmla="*/ 1347004 h 5549995"/>
              <a:gd name="connsiteX28" fmla="*/ 4549682 w 4588107"/>
              <a:gd name="connsiteY28" fmla="*/ 1351864 h 5549995"/>
              <a:gd name="connsiteX29" fmla="*/ 4540563 w 4588107"/>
              <a:gd name="connsiteY29" fmla="*/ 1391762 h 5549995"/>
              <a:gd name="connsiteX30" fmla="*/ 4543827 w 4588107"/>
              <a:gd name="connsiteY30" fmla="*/ 1395707 h 5549995"/>
              <a:gd name="connsiteX31" fmla="*/ 4546669 w 4588107"/>
              <a:gd name="connsiteY31" fmla="*/ 1408524 h 5549995"/>
              <a:gd name="connsiteX32" fmla="*/ 4541928 w 4588107"/>
              <a:gd name="connsiteY32" fmla="*/ 1419109 h 5549995"/>
              <a:gd name="connsiteX33" fmla="*/ 4531744 w 4588107"/>
              <a:gd name="connsiteY33" fmla="*/ 1469337 h 5549995"/>
              <a:gd name="connsiteX34" fmla="*/ 4520847 w 4588107"/>
              <a:gd name="connsiteY34" fmla="*/ 1543038 h 5549995"/>
              <a:gd name="connsiteX35" fmla="*/ 4515966 w 4588107"/>
              <a:gd name="connsiteY35" fmla="*/ 1553997 h 5549995"/>
              <a:gd name="connsiteX36" fmla="*/ 4501538 w 4588107"/>
              <a:gd name="connsiteY36" fmla="*/ 1626071 h 5549995"/>
              <a:gd name="connsiteX37" fmla="*/ 4497823 w 4588107"/>
              <a:gd name="connsiteY37" fmla="*/ 1664103 h 5549995"/>
              <a:gd name="connsiteX38" fmla="*/ 4501483 w 4588107"/>
              <a:gd name="connsiteY38" fmla="*/ 1668558 h 5549995"/>
              <a:gd name="connsiteX39" fmla="*/ 4499833 w 4588107"/>
              <a:gd name="connsiteY39" fmla="*/ 1679756 h 5549995"/>
              <a:gd name="connsiteX40" fmla="*/ 4500245 w 4588107"/>
              <a:gd name="connsiteY40" fmla="*/ 1682815 h 5549995"/>
              <a:gd name="connsiteX41" fmla="*/ 4501756 w 4588107"/>
              <a:gd name="connsiteY41" fmla="*/ 1700268 h 5549995"/>
              <a:gd name="connsiteX42" fmla="*/ 4490286 w 4588107"/>
              <a:gd name="connsiteY42" fmla="*/ 1735163 h 5549995"/>
              <a:gd name="connsiteX43" fmla="*/ 4488226 w 4588107"/>
              <a:gd name="connsiteY43" fmla="*/ 1735289 h 5549995"/>
              <a:gd name="connsiteX44" fmla="*/ 4479728 w 4588107"/>
              <a:gd name="connsiteY44" fmla="*/ 1887374 h 5549995"/>
              <a:gd name="connsiteX45" fmla="*/ 4488419 w 4588107"/>
              <a:gd name="connsiteY45" fmla="*/ 1911536 h 5549995"/>
              <a:gd name="connsiteX46" fmla="*/ 4490697 w 4588107"/>
              <a:gd name="connsiteY46" fmla="*/ 1961755 h 5549995"/>
              <a:gd name="connsiteX47" fmla="*/ 4489816 w 4588107"/>
              <a:gd name="connsiteY47" fmla="*/ 1995384 h 5549995"/>
              <a:gd name="connsiteX48" fmla="*/ 4489354 w 4588107"/>
              <a:gd name="connsiteY48" fmla="*/ 2000244 h 5549995"/>
              <a:gd name="connsiteX49" fmla="*/ 4480234 w 4588107"/>
              <a:gd name="connsiteY49" fmla="*/ 2040142 h 5549995"/>
              <a:gd name="connsiteX50" fmla="*/ 4483499 w 4588107"/>
              <a:gd name="connsiteY50" fmla="*/ 2044087 h 5549995"/>
              <a:gd name="connsiteX51" fmla="*/ 4486340 w 4588107"/>
              <a:gd name="connsiteY51" fmla="*/ 2056904 h 5549995"/>
              <a:gd name="connsiteX52" fmla="*/ 4481599 w 4588107"/>
              <a:gd name="connsiteY52" fmla="*/ 2067489 h 5549995"/>
              <a:gd name="connsiteX53" fmla="*/ 4471415 w 4588107"/>
              <a:gd name="connsiteY53" fmla="*/ 2117719 h 5549995"/>
              <a:gd name="connsiteX54" fmla="*/ 4464084 w 4588107"/>
              <a:gd name="connsiteY54" fmla="*/ 2167300 h 5549995"/>
              <a:gd name="connsiteX55" fmla="*/ 4408001 w 4588107"/>
              <a:gd name="connsiteY55" fmla="*/ 3223633 h 5549995"/>
              <a:gd name="connsiteX56" fmla="*/ 4395215 w 4588107"/>
              <a:gd name="connsiteY56" fmla="*/ 3477281 h 5549995"/>
              <a:gd name="connsiteX57" fmla="*/ 4384130 w 4588107"/>
              <a:gd name="connsiteY57" fmla="*/ 3639984 h 5549995"/>
              <a:gd name="connsiteX58" fmla="*/ 4293369 w 4588107"/>
              <a:gd name="connsiteY58" fmla="*/ 5278921 h 5549995"/>
              <a:gd name="connsiteX59" fmla="*/ 4298667 w 4588107"/>
              <a:gd name="connsiteY59" fmla="*/ 5315626 h 5549995"/>
              <a:gd name="connsiteX60" fmla="*/ 4302201 w 4588107"/>
              <a:gd name="connsiteY60" fmla="*/ 5350090 h 5549995"/>
              <a:gd name="connsiteX61" fmla="*/ 4305033 w 4588107"/>
              <a:gd name="connsiteY61" fmla="*/ 5450399 h 5549995"/>
              <a:gd name="connsiteX62" fmla="*/ 4286476 w 4588107"/>
              <a:gd name="connsiteY62" fmla="*/ 5484804 h 5549995"/>
              <a:gd name="connsiteX63" fmla="*/ 4281824 w 4588107"/>
              <a:gd name="connsiteY63" fmla="*/ 5487504 h 5549995"/>
              <a:gd name="connsiteX64" fmla="*/ 4278367 w 4588107"/>
              <a:gd name="connsiteY64" fmla="*/ 5549951 h 5549995"/>
              <a:gd name="connsiteX65" fmla="*/ 0 w 4588107"/>
              <a:gd name="connsiteY65" fmla="*/ 5387017 h 5549995"/>
              <a:gd name="connsiteX66" fmla="*/ 51489 w 4588107"/>
              <a:gd name="connsiteY66" fmla="*/ 5243704 h 5549995"/>
              <a:gd name="connsiteX67" fmla="*/ 38984 w 4588107"/>
              <a:gd name="connsiteY67" fmla="*/ 5239903 h 5549995"/>
              <a:gd name="connsiteX68" fmla="*/ 43204 w 4588107"/>
              <a:gd name="connsiteY68" fmla="*/ 5233298 h 5549995"/>
              <a:gd name="connsiteX69" fmla="*/ 43473 w 4588107"/>
              <a:gd name="connsiteY69" fmla="*/ 5230552 h 5549995"/>
              <a:gd name="connsiteX70" fmla="*/ 43743 w 4588107"/>
              <a:gd name="connsiteY70" fmla="*/ 5227804 h 5549995"/>
              <a:gd name="connsiteX71" fmla="*/ 44280 w 4588107"/>
              <a:gd name="connsiteY71" fmla="*/ 5222308 h 5549995"/>
              <a:gd name="connsiteX72" fmla="*/ 43965 w 4588107"/>
              <a:gd name="connsiteY72" fmla="*/ 5216405 h 5549995"/>
              <a:gd name="connsiteX73" fmla="*/ 43381 w 4588107"/>
              <a:gd name="connsiteY73" fmla="*/ 5213249 h 5549995"/>
              <a:gd name="connsiteX74" fmla="*/ 43650 w 4588107"/>
              <a:gd name="connsiteY74" fmla="*/ 5210500 h 5549995"/>
              <a:gd name="connsiteX75" fmla="*/ 43334 w 4588107"/>
              <a:gd name="connsiteY75" fmla="*/ 5204597 h 5549995"/>
              <a:gd name="connsiteX76" fmla="*/ 42751 w 4588107"/>
              <a:gd name="connsiteY76" fmla="*/ 5201441 h 5549995"/>
              <a:gd name="connsiteX77" fmla="*/ 42121 w 4588107"/>
              <a:gd name="connsiteY77" fmla="*/ 5189632 h 5549995"/>
              <a:gd name="connsiteX78" fmla="*/ 41537 w 4588107"/>
              <a:gd name="connsiteY78" fmla="*/ 5186477 h 5549995"/>
              <a:gd name="connsiteX79" fmla="*/ 41805 w 4588107"/>
              <a:gd name="connsiteY79" fmla="*/ 5183728 h 5549995"/>
              <a:gd name="connsiteX80" fmla="*/ 40370 w 4588107"/>
              <a:gd name="connsiteY80" fmla="*/ 5180163 h 5549995"/>
              <a:gd name="connsiteX81" fmla="*/ 45782 w 4588107"/>
              <a:gd name="connsiteY81" fmla="*/ 5116566 h 5549995"/>
              <a:gd name="connsiteX82" fmla="*/ 113396 w 4588107"/>
              <a:gd name="connsiteY82" fmla="*/ 3839310 h 5549995"/>
              <a:gd name="connsiteX83" fmla="*/ 338086 w 4588107"/>
              <a:gd name="connsiteY83" fmla="*/ 0 h 5549995"/>
              <a:gd name="connsiteX0" fmla="*/ 299102 w 4549123"/>
              <a:gd name="connsiteY0" fmla="*/ 0 h 5549966"/>
              <a:gd name="connsiteX1" fmla="*/ 3301288 w 4549123"/>
              <a:gd name="connsiteY1" fmla="*/ 171842 h 5549966"/>
              <a:gd name="connsiteX2" fmla="*/ 4130099 w 4549123"/>
              <a:gd name="connsiteY2" fmla="*/ 226950 h 5549966"/>
              <a:gd name="connsiteX3" fmla="*/ 4503293 w 4549123"/>
              <a:gd name="connsiteY3" fmla="*/ 247374 h 5549966"/>
              <a:gd name="connsiteX4" fmla="*/ 4531172 w 4549123"/>
              <a:gd name="connsiteY4" fmla="*/ 269179 h 5549966"/>
              <a:gd name="connsiteX5" fmla="*/ 4529398 w 4549123"/>
              <a:gd name="connsiteY5" fmla="*/ 300930 h 5549966"/>
              <a:gd name="connsiteX6" fmla="*/ 4532320 w 4549123"/>
              <a:gd name="connsiteY6" fmla="*/ 302647 h 5549966"/>
              <a:gd name="connsiteX7" fmla="*/ 4548746 w 4549123"/>
              <a:gd name="connsiteY7" fmla="*/ 334222 h 5549966"/>
              <a:gd name="connsiteX8" fmla="*/ 4526485 w 4549123"/>
              <a:gd name="connsiteY8" fmla="*/ 391868 h 5549966"/>
              <a:gd name="connsiteX9" fmla="*/ 4522997 w 4549123"/>
              <a:gd name="connsiteY9" fmla="*/ 415489 h 5549966"/>
              <a:gd name="connsiteX10" fmla="*/ 4517892 w 4549123"/>
              <a:gd name="connsiteY10" fmla="*/ 506828 h 5549966"/>
              <a:gd name="connsiteX11" fmla="*/ 4517242 w 4549123"/>
              <a:gd name="connsiteY11" fmla="*/ 553245 h 5549966"/>
              <a:gd name="connsiteX12" fmla="*/ 4514143 w 4549123"/>
              <a:gd name="connsiteY12" fmla="*/ 581709 h 5549966"/>
              <a:gd name="connsiteX13" fmla="*/ 4513474 w 4549123"/>
              <a:gd name="connsiteY13" fmla="*/ 585890 h 5549966"/>
              <a:gd name="connsiteX14" fmla="*/ 4500537 w 4549123"/>
              <a:gd name="connsiteY14" fmla="*/ 817404 h 5549966"/>
              <a:gd name="connsiteX15" fmla="*/ 4502250 w 4549123"/>
              <a:gd name="connsiteY15" fmla="*/ 822238 h 5549966"/>
              <a:gd name="connsiteX16" fmla="*/ 4500099 w 4549123"/>
              <a:gd name="connsiteY16" fmla="*/ 846069 h 5549966"/>
              <a:gd name="connsiteX17" fmla="*/ 4498499 w 4549123"/>
              <a:gd name="connsiteY17" fmla="*/ 853854 h 5549966"/>
              <a:gd name="connsiteX18" fmla="*/ 4492261 w 4549123"/>
              <a:gd name="connsiteY18" fmla="*/ 965485 h 5549966"/>
              <a:gd name="connsiteX19" fmla="*/ 4494338 w 4549123"/>
              <a:gd name="connsiteY19" fmla="*/ 966385 h 5549966"/>
              <a:gd name="connsiteX20" fmla="*/ 4498457 w 4549123"/>
              <a:gd name="connsiteY20" fmla="*/ 1002567 h 5549966"/>
              <a:gd name="connsiteX21" fmla="*/ 4493659 w 4549123"/>
              <a:gd name="connsiteY21" fmla="*/ 1101094 h 5549966"/>
              <a:gd name="connsiteX22" fmla="*/ 4493554 w 4549123"/>
              <a:gd name="connsiteY22" fmla="*/ 1159389 h 5549966"/>
              <a:gd name="connsiteX23" fmla="*/ 4497857 w 4549123"/>
              <a:gd name="connsiteY23" fmla="*/ 1180505 h 5549966"/>
              <a:gd name="connsiteX24" fmla="*/ 4500947 w 4549123"/>
              <a:gd name="connsiteY24" fmla="*/ 1210687 h 5549966"/>
              <a:gd name="connsiteX25" fmla="*/ 4509764 w 4549123"/>
              <a:gd name="connsiteY25" fmla="*/ 1263157 h 5549966"/>
              <a:gd name="connsiteX26" fmla="*/ 4512041 w 4549123"/>
              <a:gd name="connsiteY26" fmla="*/ 1313374 h 5549966"/>
              <a:gd name="connsiteX27" fmla="*/ 4511161 w 4549123"/>
              <a:gd name="connsiteY27" fmla="*/ 1347004 h 5549966"/>
              <a:gd name="connsiteX28" fmla="*/ 4510698 w 4549123"/>
              <a:gd name="connsiteY28" fmla="*/ 1351864 h 5549966"/>
              <a:gd name="connsiteX29" fmla="*/ 4501579 w 4549123"/>
              <a:gd name="connsiteY29" fmla="*/ 1391762 h 5549966"/>
              <a:gd name="connsiteX30" fmla="*/ 4504843 w 4549123"/>
              <a:gd name="connsiteY30" fmla="*/ 1395707 h 5549966"/>
              <a:gd name="connsiteX31" fmla="*/ 4507685 w 4549123"/>
              <a:gd name="connsiteY31" fmla="*/ 1408524 h 5549966"/>
              <a:gd name="connsiteX32" fmla="*/ 4502944 w 4549123"/>
              <a:gd name="connsiteY32" fmla="*/ 1419109 h 5549966"/>
              <a:gd name="connsiteX33" fmla="*/ 4492760 w 4549123"/>
              <a:gd name="connsiteY33" fmla="*/ 1469337 h 5549966"/>
              <a:gd name="connsiteX34" fmla="*/ 4481863 w 4549123"/>
              <a:gd name="connsiteY34" fmla="*/ 1543038 h 5549966"/>
              <a:gd name="connsiteX35" fmla="*/ 4476982 w 4549123"/>
              <a:gd name="connsiteY35" fmla="*/ 1553997 h 5549966"/>
              <a:gd name="connsiteX36" fmla="*/ 4462554 w 4549123"/>
              <a:gd name="connsiteY36" fmla="*/ 1626071 h 5549966"/>
              <a:gd name="connsiteX37" fmla="*/ 4458839 w 4549123"/>
              <a:gd name="connsiteY37" fmla="*/ 1664103 h 5549966"/>
              <a:gd name="connsiteX38" fmla="*/ 4462499 w 4549123"/>
              <a:gd name="connsiteY38" fmla="*/ 1668558 h 5549966"/>
              <a:gd name="connsiteX39" fmla="*/ 4460849 w 4549123"/>
              <a:gd name="connsiteY39" fmla="*/ 1679756 h 5549966"/>
              <a:gd name="connsiteX40" fmla="*/ 4461261 w 4549123"/>
              <a:gd name="connsiteY40" fmla="*/ 1682815 h 5549966"/>
              <a:gd name="connsiteX41" fmla="*/ 4462772 w 4549123"/>
              <a:gd name="connsiteY41" fmla="*/ 1700268 h 5549966"/>
              <a:gd name="connsiteX42" fmla="*/ 4451302 w 4549123"/>
              <a:gd name="connsiteY42" fmla="*/ 1735163 h 5549966"/>
              <a:gd name="connsiteX43" fmla="*/ 4449242 w 4549123"/>
              <a:gd name="connsiteY43" fmla="*/ 1735289 h 5549966"/>
              <a:gd name="connsiteX44" fmla="*/ 4440744 w 4549123"/>
              <a:gd name="connsiteY44" fmla="*/ 1887374 h 5549966"/>
              <a:gd name="connsiteX45" fmla="*/ 4449435 w 4549123"/>
              <a:gd name="connsiteY45" fmla="*/ 1911536 h 5549966"/>
              <a:gd name="connsiteX46" fmla="*/ 4451713 w 4549123"/>
              <a:gd name="connsiteY46" fmla="*/ 1961755 h 5549966"/>
              <a:gd name="connsiteX47" fmla="*/ 4450832 w 4549123"/>
              <a:gd name="connsiteY47" fmla="*/ 1995384 h 5549966"/>
              <a:gd name="connsiteX48" fmla="*/ 4450370 w 4549123"/>
              <a:gd name="connsiteY48" fmla="*/ 2000244 h 5549966"/>
              <a:gd name="connsiteX49" fmla="*/ 4441250 w 4549123"/>
              <a:gd name="connsiteY49" fmla="*/ 2040142 h 5549966"/>
              <a:gd name="connsiteX50" fmla="*/ 4444515 w 4549123"/>
              <a:gd name="connsiteY50" fmla="*/ 2044087 h 5549966"/>
              <a:gd name="connsiteX51" fmla="*/ 4447356 w 4549123"/>
              <a:gd name="connsiteY51" fmla="*/ 2056904 h 5549966"/>
              <a:gd name="connsiteX52" fmla="*/ 4442615 w 4549123"/>
              <a:gd name="connsiteY52" fmla="*/ 2067489 h 5549966"/>
              <a:gd name="connsiteX53" fmla="*/ 4432431 w 4549123"/>
              <a:gd name="connsiteY53" fmla="*/ 2117719 h 5549966"/>
              <a:gd name="connsiteX54" fmla="*/ 4425100 w 4549123"/>
              <a:gd name="connsiteY54" fmla="*/ 2167300 h 5549966"/>
              <a:gd name="connsiteX55" fmla="*/ 4369017 w 4549123"/>
              <a:gd name="connsiteY55" fmla="*/ 3223633 h 5549966"/>
              <a:gd name="connsiteX56" fmla="*/ 4356231 w 4549123"/>
              <a:gd name="connsiteY56" fmla="*/ 3477281 h 5549966"/>
              <a:gd name="connsiteX57" fmla="*/ 4345146 w 4549123"/>
              <a:gd name="connsiteY57" fmla="*/ 3639984 h 5549966"/>
              <a:gd name="connsiteX58" fmla="*/ 4254385 w 4549123"/>
              <a:gd name="connsiteY58" fmla="*/ 5278921 h 5549966"/>
              <a:gd name="connsiteX59" fmla="*/ 4259683 w 4549123"/>
              <a:gd name="connsiteY59" fmla="*/ 5315626 h 5549966"/>
              <a:gd name="connsiteX60" fmla="*/ 4263217 w 4549123"/>
              <a:gd name="connsiteY60" fmla="*/ 5350090 h 5549966"/>
              <a:gd name="connsiteX61" fmla="*/ 4266049 w 4549123"/>
              <a:gd name="connsiteY61" fmla="*/ 5450399 h 5549966"/>
              <a:gd name="connsiteX62" fmla="*/ 4247492 w 4549123"/>
              <a:gd name="connsiteY62" fmla="*/ 5484804 h 5549966"/>
              <a:gd name="connsiteX63" fmla="*/ 4242840 w 4549123"/>
              <a:gd name="connsiteY63" fmla="*/ 5487504 h 5549966"/>
              <a:gd name="connsiteX64" fmla="*/ 4239383 w 4549123"/>
              <a:gd name="connsiteY64" fmla="*/ 5549951 h 5549966"/>
              <a:gd name="connsiteX65" fmla="*/ 266751 w 4549123"/>
              <a:gd name="connsiteY65" fmla="*/ 5218723 h 5549966"/>
              <a:gd name="connsiteX66" fmla="*/ 12505 w 4549123"/>
              <a:gd name="connsiteY66" fmla="*/ 5243704 h 5549966"/>
              <a:gd name="connsiteX67" fmla="*/ 0 w 4549123"/>
              <a:gd name="connsiteY67" fmla="*/ 5239903 h 5549966"/>
              <a:gd name="connsiteX68" fmla="*/ 4220 w 4549123"/>
              <a:gd name="connsiteY68" fmla="*/ 5233298 h 5549966"/>
              <a:gd name="connsiteX69" fmla="*/ 4489 w 4549123"/>
              <a:gd name="connsiteY69" fmla="*/ 5230552 h 5549966"/>
              <a:gd name="connsiteX70" fmla="*/ 4759 w 4549123"/>
              <a:gd name="connsiteY70" fmla="*/ 5227804 h 5549966"/>
              <a:gd name="connsiteX71" fmla="*/ 5296 w 4549123"/>
              <a:gd name="connsiteY71" fmla="*/ 5222308 h 5549966"/>
              <a:gd name="connsiteX72" fmla="*/ 4981 w 4549123"/>
              <a:gd name="connsiteY72" fmla="*/ 5216405 h 5549966"/>
              <a:gd name="connsiteX73" fmla="*/ 4397 w 4549123"/>
              <a:gd name="connsiteY73" fmla="*/ 5213249 h 5549966"/>
              <a:gd name="connsiteX74" fmla="*/ 4666 w 4549123"/>
              <a:gd name="connsiteY74" fmla="*/ 5210500 h 5549966"/>
              <a:gd name="connsiteX75" fmla="*/ 4350 w 4549123"/>
              <a:gd name="connsiteY75" fmla="*/ 5204597 h 5549966"/>
              <a:gd name="connsiteX76" fmla="*/ 3767 w 4549123"/>
              <a:gd name="connsiteY76" fmla="*/ 5201441 h 5549966"/>
              <a:gd name="connsiteX77" fmla="*/ 3137 w 4549123"/>
              <a:gd name="connsiteY77" fmla="*/ 5189632 h 5549966"/>
              <a:gd name="connsiteX78" fmla="*/ 2553 w 4549123"/>
              <a:gd name="connsiteY78" fmla="*/ 5186477 h 5549966"/>
              <a:gd name="connsiteX79" fmla="*/ 2821 w 4549123"/>
              <a:gd name="connsiteY79" fmla="*/ 5183728 h 5549966"/>
              <a:gd name="connsiteX80" fmla="*/ 1386 w 4549123"/>
              <a:gd name="connsiteY80" fmla="*/ 5180163 h 5549966"/>
              <a:gd name="connsiteX81" fmla="*/ 6798 w 4549123"/>
              <a:gd name="connsiteY81" fmla="*/ 5116566 h 5549966"/>
              <a:gd name="connsiteX82" fmla="*/ 74412 w 4549123"/>
              <a:gd name="connsiteY82" fmla="*/ 3839310 h 5549966"/>
              <a:gd name="connsiteX83" fmla="*/ 299102 w 4549123"/>
              <a:gd name="connsiteY83" fmla="*/ 0 h 5549966"/>
              <a:gd name="connsiteX0" fmla="*/ 303426 w 4553447"/>
              <a:gd name="connsiteY0" fmla="*/ 0 h 5549966"/>
              <a:gd name="connsiteX1" fmla="*/ 3305612 w 4553447"/>
              <a:gd name="connsiteY1" fmla="*/ 171842 h 5549966"/>
              <a:gd name="connsiteX2" fmla="*/ 4134423 w 4553447"/>
              <a:gd name="connsiteY2" fmla="*/ 226950 h 5549966"/>
              <a:gd name="connsiteX3" fmla="*/ 4507617 w 4553447"/>
              <a:gd name="connsiteY3" fmla="*/ 247374 h 5549966"/>
              <a:gd name="connsiteX4" fmla="*/ 4535496 w 4553447"/>
              <a:gd name="connsiteY4" fmla="*/ 269179 h 5549966"/>
              <a:gd name="connsiteX5" fmla="*/ 4533722 w 4553447"/>
              <a:gd name="connsiteY5" fmla="*/ 300930 h 5549966"/>
              <a:gd name="connsiteX6" fmla="*/ 4536644 w 4553447"/>
              <a:gd name="connsiteY6" fmla="*/ 302647 h 5549966"/>
              <a:gd name="connsiteX7" fmla="*/ 4553070 w 4553447"/>
              <a:gd name="connsiteY7" fmla="*/ 334222 h 5549966"/>
              <a:gd name="connsiteX8" fmla="*/ 4530809 w 4553447"/>
              <a:gd name="connsiteY8" fmla="*/ 391868 h 5549966"/>
              <a:gd name="connsiteX9" fmla="*/ 4527321 w 4553447"/>
              <a:gd name="connsiteY9" fmla="*/ 415489 h 5549966"/>
              <a:gd name="connsiteX10" fmla="*/ 4522216 w 4553447"/>
              <a:gd name="connsiteY10" fmla="*/ 506828 h 5549966"/>
              <a:gd name="connsiteX11" fmla="*/ 4521566 w 4553447"/>
              <a:gd name="connsiteY11" fmla="*/ 553245 h 5549966"/>
              <a:gd name="connsiteX12" fmla="*/ 4518467 w 4553447"/>
              <a:gd name="connsiteY12" fmla="*/ 581709 h 5549966"/>
              <a:gd name="connsiteX13" fmla="*/ 4517798 w 4553447"/>
              <a:gd name="connsiteY13" fmla="*/ 585890 h 5549966"/>
              <a:gd name="connsiteX14" fmla="*/ 4504861 w 4553447"/>
              <a:gd name="connsiteY14" fmla="*/ 817404 h 5549966"/>
              <a:gd name="connsiteX15" fmla="*/ 4506574 w 4553447"/>
              <a:gd name="connsiteY15" fmla="*/ 822238 h 5549966"/>
              <a:gd name="connsiteX16" fmla="*/ 4504423 w 4553447"/>
              <a:gd name="connsiteY16" fmla="*/ 846069 h 5549966"/>
              <a:gd name="connsiteX17" fmla="*/ 4502823 w 4553447"/>
              <a:gd name="connsiteY17" fmla="*/ 853854 h 5549966"/>
              <a:gd name="connsiteX18" fmla="*/ 4496585 w 4553447"/>
              <a:gd name="connsiteY18" fmla="*/ 965485 h 5549966"/>
              <a:gd name="connsiteX19" fmla="*/ 4498662 w 4553447"/>
              <a:gd name="connsiteY19" fmla="*/ 966385 h 5549966"/>
              <a:gd name="connsiteX20" fmla="*/ 4502781 w 4553447"/>
              <a:gd name="connsiteY20" fmla="*/ 1002567 h 5549966"/>
              <a:gd name="connsiteX21" fmla="*/ 4497983 w 4553447"/>
              <a:gd name="connsiteY21" fmla="*/ 1101094 h 5549966"/>
              <a:gd name="connsiteX22" fmla="*/ 4497878 w 4553447"/>
              <a:gd name="connsiteY22" fmla="*/ 1159389 h 5549966"/>
              <a:gd name="connsiteX23" fmla="*/ 4502181 w 4553447"/>
              <a:gd name="connsiteY23" fmla="*/ 1180505 h 5549966"/>
              <a:gd name="connsiteX24" fmla="*/ 4505271 w 4553447"/>
              <a:gd name="connsiteY24" fmla="*/ 1210687 h 5549966"/>
              <a:gd name="connsiteX25" fmla="*/ 4514088 w 4553447"/>
              <a:gd name="connsiteY25" fmla="*/ 1263157 h 5549966"/>
              <a:gd name="connsiteX26" fmla="*/ 4516365 w 4553447"/>
              <a:gd name="connsiteY26" fmla="*/ 1313374 h 5549966"/>
              <a:gd name="connsiteX27" fmla="*/ 4515485 w 4553447"/>
              <a:gd name="connsiteY27" fmla="*/ 1347004 h 5549966"/>
              <a:gd name="connsiteX28" fmla="*/ 4515022 w 4553447"/>
              <a:gd name="connsiteY28" fmla="*/ 1351864 h 5549966"/>
              <a:gd name="connsiteX29" fmla="*/ 4505903 w 4553447"/>
              <a:gd name="connsiteY29" fmla="*/ 1391762 h 5549966"/>
              <a:gd name="connsiteX30" fmla="*/ 4509167 w 4553447"/>
              <a:gd name="connsiteY30" fmla="*/ 1395707 h 5549966"/>
              <a:gd name="connsiteX31" fmla="*/ 4512009 w 4553447"/>
              <a:gd name="connsiteY31" fmla="*/ 1408524 h 5549966"/>
              <a:gd name="connsiteX32" fmla="*/ 4507268 w 4553447"/>
              <a:gd name="connsiteY32" fmla="*/ 1419109 h 5549966"/>
              <a:gd name="connsiteX33" fmla="*/ 4497084 w 4553447"/>
              <a:gd name="connsiteY33" fmla="*/ 1469337 h 5549966"/>
              <a:gd name="connsiteX34" fmla="*/ 4486187 w 4553447"/>
              <a:gd name="connsiteY34" fmla="*/ 1543038 h 5549966"/>
              <a:gd name="connsiteX35" fmla="*/ 4481306 w 4553447"/>
              <a:gd name="connsiteY35" fmla="*/ 1553997 h 5549966"/>
              <a:gd name="connsiteX36" fmla="*/ 4466878 w 4553447"/>
              <a:gd name="connsiteY36" fmla="*/ 1626071 h 5549966"/>
              <a:gd name="connsiteX37" fmla="*/ 4463163 w 4553447"/>
              <a:gd name="connsiteY37" fmla="*/ 1664103 h 5549966"/>
              <a:gd name="connsiteX38" fmla="*/ 4466823 w 4553447"/>
              <a:gd name="connsiteY38" fmla="*/ 1668558 h 5549966"/>
              <a:gd name="connsiteX39" fmla="*/ 4465173 w 4553447"/>
              <a:gd name="connsiteY39" fmla="*/ 1679756 h 5549966"/>
              <a:gd name="connsiteX40" fmla="*/ 4465585 w 4553447"/>
              <a:gd name="connsiteY40" fmla="*/ 1682815 h 5549966"/>
              <a:gd name="connsiteX41" fmla="*/ 4467096 w 4553447"/>
              <a:gd name="connsiteY41" fmla="*/ 1700268 h 5549966"/>
              <a:gd name="connsiteX42" fmla="*/ 4455626 w 4553447"/>
              <a:gd name="connsiteY42" fmla="*/ 1735163 h 5549966"/>
              <a:gd name="connsiteX43" fmla="*/ 4453566 w 4553447"/>
              <a:gd name="connsiteY43" fmla="*/ 1735289 h 5549966"/>
              <a:gd name="connsiteX44" fmla="*/ 4445068 w 4553447"/>
              <a:gd name="connsiteY44" fmla="*/ 1887374 h 5549966"/>
              <a:gd name="connsiteX45" fmla="*/ 4453759 w 4553447"/>
              <a:gd name="connsiteY45" fmla="*/ 1911536 h 5549966"/>
              <a:gd name="connsiteX46" fmla="*/ 4456037 w 4553447"/>
              <a:gd name="connsiteY46" fmla="*/ 1961755 h 5549966"/>
              <a:gd name="connsiteX47" fmla="*/ 4455156 w 4553447"/>
              <a:gd name="connsiteY47" fmla="*/ 1995384 h 5549966"/>
              <a:gd name="connsiteX48" fmla="*/ 4454694 w 4553447"/>
              <a:gd name="connsiteY48" fmla="*/ 2000244 h 5549966"/>
              <a:gd name="connsiteX49" fmla="*/ 4445574 w 4553447"/>
              <a:gd name="connsiteY49" fmla="*/ 2040142 h 5549966"/>
              <a:gd name="connsiteX50" fmla="*/ 4448839 w 4553447"/>
              <a:gd name="connsiteY50" fmla="*/ 2044087 h 5549966"/>
              <a:gd name="connsiteX51" fmla="*/ 4451680 w 4553447"/>
              <a:gd name="connsiteY51" fmla="*/ 2056904 h 5549966"/>
              <a:gd name="connsiteX52" fmla="*/ 4446939 w 4553447"/>
              <a:gd name="connsiteY52" fmla="*/ 2067489 h 5549966"/>
              <a:gd name="connsiteX53" fmla="*/ 4436755 w 4553447"/>
              <a:gd name="connsiteY53" fmla="*/ 2117719 h 5549966"/>
              <a:gd name="connsiteX54" fmla="*/ 4429424 w 4553447"/>
              <a:gd name="connsiteY54" fmla="*/ 2167300 h 5549966"/>
              <a:gd name="connsiteX55" fmla="*/ 4373341 w 4553447"/>
              <a:gd name="connsiteY55" fmla="*/ 3223633 h 5549966"/>
              <a:gd name="connsiteX56" fmla="*/ 4360555 w 4553447"/>
              <a:gd name="connsiteY56" fmla="*/ 3477281 h 5549966"/>
              <a:gd name="connsiteX57" fmla="*/ 4349470 w 4553447"/>
              <a:gd name="connsiteY57" fmla="*/ 3639984 h 5549966"/>
              <a:gd name="connsiteX58" fmla="*/ 4258709 w 4553447"/>
              <a:gd name="connsiteY58" fmla="*/ 5278921 h 5549966"/>
              <a:gd name="connsiteX59" fmla="*/ 4264007 w 4553447"/>
              <a:gd name="connsiteY59" fmla="*/ 5315626 h 5549966"/>
              <a:gd name="connsiteX60" fmla="*/ 4267541 w 4553447"/>
              <a:gd name="connsiteY60" fmla="*/ 5350090 h 5549966"/>
              <a:gd name="connsiteX61" fmla="*/ 4270373 w 4553447"/>
              <a:gd name="connsiteY61" fmla="*/ 5450399 h 5549966"/>
              <a:gd name="connsiteX62" fmla="*/ 4251816 w 4553447"/>
              <a:gd name="connsiteY62" fmla="*/ 5484804 h 5549966"/>
              <a:gd name="connsiteX63" fmla="*/ 4247164 w 4553447"/>
              <a:gd name="connsiteY63" fmla="*/ 5487504 h 5549966"/>
              <a:gd name="connsiteX64" fmla="*/ 4243707 w 4553447"/>
              <a:gd name="connsiteY64" fmla="*/ 5549951 h 5549966"/>
              <a:gd name="connsiteX65" fmla="*/ 271075 w 4553447"/>
              <a:gd name="connsiteY65" fmla="*/ 5218723 h 5549966"/>
              <a:gd name="connsiteX66" fmla="*/ 0 w 4553447"/>
              <a:gd name="connsiteY66" fmla="*/ 5280167 h 5549966"/>
              <a:gd name="connsiteX67" fmla="*/ 4324 w 4553447"/>
              <a:gd name="connsiteY67" fmla="*/ 5239903 h 5549966"/>
              <a:gd name="connsiteX68" fmla="*/ 8544 w 4553447"/>
              <a:gd name="connsiteY68" fmla="*/ 5233298 h 5549966"/>
              <a:gd name="connsiteX69" fmla="*/ 8813 w 4553447"/>
              <a:gd name="connsiteY69" fmla="*/ 5230552 h 5549966"/>
              <a:gd name="connsiteX70" fmla="*/ 9083 w 4553447"/>
              <a:gd name="connsiteY70" fmla="*/ 5227804 h 5549966"/>
              <a:gd name="connsiteX71" fmla="*/ 9620 w 4553447"/>
              <a:gd name="connsiteY71" fmla="*/ 5222308 h 5549966"/>
              <a:gd name="connsiteX72" fmla="*/ 9305 w 4553447"/>
              <a:gd name="connsiteY72" fmla="*/ 5216405 h 5549966"/>
              <a:gd name="connsiteX73" fmla="*/ 8721 w 4553447"/>
              <a:gd name="connsiteY73" fmla="*/ 5213249 h 5549966"/>
              <a:gd name="connsiteX74" fmla="*/ 8990 w 4553447"/>
              <a:gd name="connsiteY74" fmla="*/ 5210500 h 5549966"/>
              <a:gd name="connsiteX75" fmla="*/ 8674 w 4553447"/>
              <a:gd name="connsiteY75" fmla="*/ 5204597 h 5549966"/>
              <a:gd name="connsiteX76" fmla="*/ 8091 w 4553447"/>
              <a:gd name="connsiteY76" fmla="*/ 5201441 h 5549966"/>
              <a:gd name="connsiteX77" fmla="*/ 7461 w 4553447"/>
              <a:gd name="connsiteY77" fmla="*/ 5189632 h 5549966"/>
              <a:gd name="connsiteX78" fmla="*/ 6877 w 4553447"/>
              <a:gd name="connsiteY78" fmla="*/ 5186477 h 5549966"/>
              <a:gd name="connsiteX79" fmla="*/ 7145 w 4553447"/>
              <a:gd name="connsiteY79" fmla="*/ 5183728 h 5549966"/>
              <a:gd name="connsiteX80" fmla="*/ 5710 w 4553447"/>
              <a:gd name="connsiteY80" fmla="*/ 5180163 h 5549966"/>
              <a:gd name="connsiteX81" fmla="*/ 11122 w 4553447"/>
              <a:gd name="connsiteY81" fmla="*/ 5116566 h 5549966"/>
              <a:gd name="connsiteX82" fmla="*/ 78736 w 4553447"/>
              <a:gd name="connsiteY82" fmla="*/ 3839310 h 5549966"/>
              <a:gd name="connsiteX83" fmla="*/ 303426 w 4553447"/>
              <a:gd name="connsiteY83" fmla="*/ 0 h 5549966"/>
              <a:gd name="connsiteX0" fmla="*/ 303426 w 4553447"/>
              <a:gd name="connsiteY0" fmla="*/ 0 h 5549973"/>
              <a:gd name="connsiteX1" fmla="*/ 3305612 w 4553447"/>
              <a:gd name="connsiteY1" fmla="*/ 171842 h 5549973"/>
              <a:gd name="connsiteX2" fmla="*/ 4134423 w 4553447"/>
              <a:gd name="connsiteY2" fmla="*/ 226950 h 5549973"/>
              <a:gd name="connsiteX3" fmla="*/ 4507617 w 4553447"/>
              <a:gd name="connsiteY3" fmla="*/ 247374 h 5549973"/>
              <a:gd name="connsiteX4" fmla="*/ 4535496 w 4553447"/>
              <a:gd name="connsiteY4" fmla="*/ 269179 h 5549973"/>
              <a:gd name="connsiteX5" fmla="*/ 4533722 w 4553447"/>
              <a:gd name="connsiteY5" fmla="*/ 300930 h 5549973"/>
              <a:gd name="connsiteX6" fmla="*/ 4536644 w 4553447"/>
              <a:gd name="connsiteY6" fmla="*/ 302647 h 5549973"/>
              <a:gd name="connsiteX7" fmla="*/ 4553070 w 4553447"/>
              <a:gd name="connsiteY7" fmla="*/ 334222 h 5549973"/>
              <a:gd name="connsiteX8" fmla="*/ 4530809 w 4553447"/>
              <a:gd name="connsiteY8" fmla="*/ 391868 h 5549973"/>
              <a:gd name="connsiteX9" fmla="*/ 4527321 w 4553447"/>
              <a:gd name="connsiteY9" fmla="*/ 415489 h 5549973"/>
              <a:gd name="connsiteX10" fmla="*/ 4522216 w 4553447"/>
              <a:gd name="connsiteY10" fmla="*/ 506828 h 5549973"/>
              <a:gd name="connsiteX11" fmla="*/ 4521566 w 4553447"/>
              <a:gd name="connsiteY11" fmla="*/ 553245 h 5549973"/>
              <a:gd name="connsiteX12" fmla="*/ 4518467 w 4553447"/>
              <a:gd name="connsiteY12" fmla="*/ 581709 h 5549973"/>
              <a:gd name="connsiteX13" fmla="*/ 4517798 w 4553447"/>
              <a:gd name="connsiteY13" fmla="*/ 585890 h 5549973"/>
              <a:gd name="connsiteX14" fmla="*/ 4504861 w 4553447"/>
              <a:gd name="connsiteY14" fmla="*/ 817404 h 5549973"/>
              <a:gd name="connsiteX15" fmla="*/ 4506574 w 4553447"/>
              <a:gd name="connsiteY15" fmla="*/ 822238 h 5549973"/>
              <a:gd name="connsiteX16" fmla="*/ 4504423 w 4553447"/>
              <a:gd name="connsiteY16" fmla="*/ 846069 h 5549973"/>
              <a:gd name="connsiteX17" fmla="*/ 4502823 w 4553447"/>
              <a:gd name="connsiteY17" fmla="*/ 853854 h 5549973"/>
              <a:gd name="connsiteX18" fmla="*/ 4496585 w 4553447"/>
              <a:gd name="connsiteY18" fmla="*/ 965485 h 5549973"/>
              <a:gd name="connsiteX19" fmla="*/ 4498662 w 4553447"/>
              <a:gd name="connsiteY19" fmla="*/ 966385 h 5549973"/>
              <a:gd name="connsiteX20" fmla="*/ 4502781 w 4553447"/>
              <a:gd name="connsiteY20" fmla="*/ 1002567 h 5549973"/>
              <a:gd name="connsiteX21" fmla="*/ 4497983 w 4553447"/>
              <a:gd name="connsiteY21" fmla="*/ 1101094 h 5549973"/>
              <a:gd name="connsiteX22" fmla="*/ 4497878 w 4553447"/>
              <a:gd name="connsiteY22" fmla="*/ 1159389 h 5549973"/>
              <a:gd name="connsiteX23" fmla="*/ 4502181 w 4553447"/>
              <a:gd name="connsiteY23" fmla="*/ 1180505 h 5549973"/>
              <a:gd name="connsiteX24" fmla="*/ 4505271 w 4553447"/>
              <a:gd name="connsiteY24" fmla="*/ 1210687 h 5549973"/>
              <a:gd name="connsiteX25" fmla="*/ 4514088 w 4553447"/>
              <a:gd name="connsiteY25" fmla="*/ 1263157 h 5549973"/>
              <a:gd name="connsiteX26" fmla="*/ 4516365 w 4553447"/>
              <a:gd name="connsiteY26" fmla="*/ 1313374 h 5549973"/>
              <a:gd name="connsiteX27" fmla="*/ 4515485 w 4553447"/>
              <a:gd name="connsiteY27" fmla="*/ 1347004 h 5549973"/>
              <a:gd name="connsiteX28" fmla="*/ 4515022 w 4553447"/>
              <a:gd name="connsiteY28" fmla="*/ 1351864 h 5549973"/>
              <a:gd name="connsiteX29" fmla="*/ 4505903 w 4553447"/>
              <a:gd name="connsiteY29" fmla="*/ 1391762 h 5549973"/>
              <a:gd name="connsiteX30" fmla="*/ 4509167 w 4553447"/>
              <a:gd name="connsiteY30" fmla="*/ 1395707 h 5549973"/>
              <a:gd name="connsiteX31" fmla="*/ 4512009 w 4553447"/>
              <a:gd name="connsiteY31" fmla="*/ 1408524 h 5549973"/>
              <a:gd name="connsiteX32" fmla="*/ 4507268 w 4553447"/>
              <a:gd name="connsiteY32" fmla="*/ 1419109 h 5549973"/>
              <a:gd name="connsiteX33" fmla="*/ 4497084 w 4553447"/>
              <a:gd name="connsiteY33" fmla="*/ 1469337 h 5549973"/>
              <a:gd name="connsiteX34" fmla="*/ 4486187 w 4553447"/>
              <a:gd name="connsiteY34" fmla="*/ 1543038 h 5549973"/>
              <a:gd name="connsiteX35" fmla="*/ 4481306 w 4553447"/>
              <a:gd name="connsiteY35" fmla="*/ 1553997 h 5549973"/>
              <a:gd name="connsiteX36" fmla="*/ 4466878 w 4553447"/>
              <a:gd name="connsiteY36" fmla="*/ 1626071 h 5549973"/>
              <a:gd name="connsiteX37" fmla="*/ 4463163 w 4553447"/>
              <a:gd name="connsiteY37" fmla="*/ 1664103 h 5549973"/>
              <a:gd name="connsiteX38" fmla="*/ 4466823 w 4553447"/>
              <a:gd name="connsiteY38" fmla="*/ 1668558 h 5549973"/>
              <a:gd name="connsiteX39" fmla="*/ 4465173 w 4553447"/>
              <a:gd name="connsiteY39" fmla="*/ 1679756 h 5549973"/>
              <a:gd name="connsiteX40" fmla="*/ 4465585 w 4553447"/>
              <a:gd name="connsiteY40" fmla="*/ 1682815 h 5549973"/>
              <a:gd name="connsiteX41" fmla="*/ 4467096 w 4553447"/>
              <a:gd name="connsiteY41" fmla="*/ 1700268 h 5549973"/>
              <a:gd name="connsiteX42" fmla="*/ 4455626 w 4553447"/>
              <a:gd name="connsiteY42" fmla="*/ 1735163 h 5549973"/>
              <a:gd name="connsiteX43" fmla="*/ 4453566 w 4553447"/>
              <a:gd name="connsiteY43" fmla="*/ 1735289 h 5549973"/>
              <a:gd name="connsiteX44" fmla="*/ 4445068 w 4553447"/>
              <a:gd name="connsiteY44" fmla="*/ 1887374 h 5549973"/>
              <a:gd name="connsiteX45" fmla="*/ 4453759 w 4553447"/>
              <a:gd name="connsiteY45" fmla="*/ 1911536 h 5549973"/>
              <a:gd name="connsiteX46" fmla="*/ 4456037 w 4553447"/>
              <a:gd name="connsiteY46" fmla="*/ 1961755 h 5549973"/>
              <a:gd name="connsiteX47" fmla="*/ 4455156 w 4553447"/>
              <a:gd name="connsiteY47" fmla="*/ 1995384 h 5549973"/>
              <a:gd name="connsiteX48" fmla="*/ 4454694 w 4553447"/>
              <a:gd name="connsiteY48" fmla="*/ 2000244 h 5549973"/>
              <a:gd name="connsiteX49" fmla="*/ 4445574 w 4553447"/>
              <a:gd name="connsiteY49" fmla="*/ 2040142 h 5549973"/>
              <a:gd name="connsiteX50" fmla="*/ 4448839 w 4553447"/>
              <a:gd name="connsiteY50" fmla="*/ 2044087 h 5549973"/>
              <a:gd name="connsiteX51" fmla="*/ 4451680 w 4553447"/>
              <a:gd name="connsiteY51" fmla="*/ 2056904 h 5549973"/>
              <a:gd name="connsiteX52" fmla="*/ 4446939 w 4553447"/>
              <a:gd name="connsiteY52" fmla="*/ 2067489 h 5549973"/>
              <a:gd name="connsiteX53" fmla="*/ 4436755 w 4553447"/>
              <a:gd name="connsiteY53" fmla="*/ 2117719 h 5549973"/>
              <a:gd name="connsiteX54" fmla="*/ 4429424 w 4553447"/>
              <a:gd name="connsiteY54" fmla="*/ 2167300 h 5549973"/>
              <a:gd name="connsiteX55" fmla="*/ 4373341 w 4553447"/>
              <a:gd name="connsiteY55" fmla="*/ 3223633 h 5549973"/>
              <a:gd name="connsiteX56" fmla="*/ 4360555 w 4553447"/>
              <a:gd name="connsiteY56" fmla="*/ 3477281 h 5549973"/>
              <a:gd name="connsiteX57" fmla="*/ 4349470 w 4553447"/>
              <a:gd name="connsiteY57" fmla="*/ 3639984 h 5549973"/>
              <a:gd name="connsiteX58" fmla="*/ 4258709 w 4553447"/>
              <a:gd name="connsiteY58" fmla="*/ 5278921 h 5549973"/>
              <a:gd name="connsiteX59" fmla="*/ 4264007 w 4553447"/>
              <a:gd name="connsiteY59" fmla="*/ 5315626 h 5549973"/>
              <a:gd name="connsiteX60" fmla="*/ 4267541 w 4553447"/>
              <a:gd name="connsiteY60" fmla="*/ 5350090 h 5549973"/>
              <a:gd name="connsiteX61" fmla="*/ 4270373 w 4553447"/>
              <a:gd name="connsiteY61" fmla="*/ 5450399 h 5549973"/>
              <a:gd name="connsiteX62" fmla="*/ 4251816 w 4553447"/>
              <a:gd name="connsiteY62" fmla="*/ 5484804 h 5549973"/>
              <a:gd name="connsiteX63" fmla="*/ 4247164 w 4553447"/>
              <a:gd name="connsiteY63" fmla="*/ 5487504 h 5549973"/>
              <a:gd name="connsiteX64" fmla="*/ 4243707 w 4553447"/>
              <a:gd name="connsiteY64" fmla="*/ 5549951 h 5549973"/>
              <a:gd name="connsiteX65" fmla="*/ 310344 w 4553447"/>
              <a:gd name="connsiteY65" fmla="*/ 5297261 h 5549973"/>
              <a:gd name="connsiteX66" fmla="*/ 0 w 4553447"/>
              <a:gd name="connsiteY66" fmla="*/ 5280167 h 5549973"/>
              <a:gd name="connsiteX67" fmla="*/ 4324 w 4553447"/>
              <a:gd name="connsiteY67" fmla="*/ 5239903 h 5549973"/>
              <a:gd name="connsiteX68" fmla="*/ 8544 w 4553447"/>
              <a:gd name="connsiteY68" fmla="*/ 5233298 h 5549973"/>
              <a:gd name="connsiteX69" fmla="*/ 8813 w 4553447"/>
              <a:gd name="connsiteY69" fmla="*/ 5230552 h 5549973"/>
              <a:gd name="connsiteX70" fmla="*/ 9083 w 4553447"/>
              <a:gd name="connsiteY70" fmla="*/ 5227804 h 5549973"/>
              <a:gd name="connsiteX71" fmla="*/ 9620 w 4553447"/>
              <a:gd name="connsiteY71" fmla="*/ 5222308 h 5549973"/>
              <a:gd name="connsiteX72" fmla="*/ 9305 w 4553447"/>
              <a:gd name="connsiteY72" fmla="*/ 5216405 h 5549973"/>
              <a:gd name="connsiteX73" fmla="*/ 8721 w 4553447"/>
              <a:gd name="connsiteY73" fmla="*/ 5213249 h 5549973"/>
              <a:gd name="connsiteX74" fmla="*/ 8990 w 4553447"/>
              <a:gd name="connsiteY74" fmla="*/ 5210500 h 5549973"/>
              <a:gd name="connsiteX75" fmla="*/ 8674 w 4553447"/>
              <a:gd name="connsiteY75" fmla="*/ 5204597 h 5549973"/>
              <a:gd name="connsiteX76" fmla="*/ 8091 w 4553447"/>
              <a:gd name="connsiteY76" fmla="*/ 5201441 h 5549973"/>
              <a:gd name="connsiteX77" fmla="*/ 7461 w 4553447"/>
              <a:gd name="connsiteY77" fmla="*/ 5189632 h 5549973"/>
              <a:gd name="connsiteX78" fmla="*/ 6877 w 4553447"/>
              <a:gd name="connsiteY78" fmla="*/ 5186477 h 5549973"/>
              <a:gd name="connsiteX79" fmla="*/ 7145 w 4553447"/>
              <a:gd name="connsiteY79" fmla="*/ 5183728 h 5549973"/>
              <a:gd name="connsiteX80" fmla="*/ 5710 w 4553447"/>
              <a:gd name="connsiteY80" fmla="*/ 5180163 h 5549973"/>
              <a:gd name="connsiteX81" fmla="*/ 11122 w 4553447"/>
              <a:gd name="connsiteY81" fmla="*/ 5116566 h 5549973"/>
              <a:gd name="connsiteX82" fmla="*/ 78736 w 4553447"/>
              <a:gd name="connsiteY82" fmla="*/ 3839310 h 5549973"/>
              <a:gd name="connsiteX83" fmla="*/ 303426 w 4553447"/>
              <a:gd name="connsiteY83" fmla="*/ 0 h 5549973"/>
              <a:gd name="connsiteX0" fmla="*/ 303426 w 4553447"/>
              <a:gd name="connsiteY0" fmla="*/ 0 h 5549974"/>
              <a:gd name="connsiteX1" fmla="*/ 3305612 w 4553447"/>
              <a:gd name="connsiteY1" fmla="*/ 171842 h 5549974"/>
              <a:gd name="connsiteX2" fmla="*/ 4134423 w 4553447"/>
              <a:gd name="connsiteY2" fmla="*/ 226950 h 5549974"/>
              <a:gd name="connsiteX3" fmla="*/ 4507617 w 4553447"/>
              <a:gd name="connsiteY3" fmla="*/ 247374 h 5549974"/>
              <a:gd name="connsiteX4" fmla="*/ 4535496 w 4553447"/>
              <a:gd name="connsiteY4" fmla="*/ 269179 h 5549974"/>
              <a:gd name="connsiteX5" fmla="*/ 4533722 w 4553447"/>
              <a:gd name="connsiteY5" fmla="*/ 300930 h 5549974"/>
              <a:gd name="connsiteX6" fmla="*/ 4536644 w 4553447"/>
              <a:gd name="connsiteY6" fmla="*/ 302647 h 5549974"/>
              <a:gd name="connsiteX7" fmla="*/ 4553070 w 4553447"/>
              <a:gd name="connsiteY7" fmla="*/ 334222 h 5549974"/>
              <a:gd name="connsiteX8" fmla="*/ 4530809 w 4553447"/>
              <a:gd name="connsiteY8" fmla="*/ 391868 h 5549974"/>
              <a:gd name="connsiteX9" fmla="*/ 4527321 w 4553447"/>
              <a:gd name="connsiteY9" fmla="*/ 415489 h 5549974"/>
              <a:gd name="connsiteX10" fmla="*/ 4522216 w 4553447"/>
              <a:gd name="connsiteY10" fmla="*/ 506828 h 5549974"/>
              <a:gd name="connsiteX11" fmla="*/ 4521566 w 4553447"/>
              <a:gd name="connsiteY11" fmla="*/ 553245 h 5549974"/>
              <a:gd name="connsiteX12" fmla="*/ 4518467 w 4553447"/>
              <a:gd name="connsiteY12" fmla="*/ 581709 h 5549974"/>
              <a:gd name="connsiteX13" fmla="*/ 4517798 w 4553447"/>
              <a:gd name="connsiteY13" fmla="*/ 585890 h 5549974"/>
              <a:gd name="connsiteX14" fmla="*/ 4504861 w 4553447"/>
              <a:gd name="connsiteY14" fmla="*/ 817404 h 5549974"/>
              <a:gd name="connsiteX15" fmla="*/ 4506574 w 4553447"/>
              <a:gd name="connsiteY15" fmla="*/ 822238 h 5549974"/>
              <a:gd name="connsiteX16" fmla="*/ 4504423 w 4553447"/>
              <a:gd name="connsiteY16" fmla="*/ 846069 h 5549974"/>
              <a:gd name="connsiteX17" fmla="*/ 4502823 w 4553447"/>
              <a:gd name="connsiteY17" fmla="*/ 853854 h 5549974"/>
              <a:gd name="connsiteX18" fmla="*/ 4496585 w 4553447"/>
              <a:gd name="connsiteY18" fmla="*/ 965485 h 5549974"/>
              <a:gd name="connsiteX19" fmla="*/ 4498662 w 4553447"/>
              <a:gd name="connsiteY19" fmla="*/ 966385 h 5549974"/>
              <a:gd name="connsiteX20" fmla="*/ 4502781 w 4553447"/>
              <a:gd name="connsiteY20" fmla="*/ 1002567 h 5549974"/>
              <a:gd name="connsiteX21" fmla="*/ 4497983 w 4553447"/>
              <a:gd name="connsiteY21" fmla="*/ 1101094 h 5549974"/>
              <a:gd name="connsiteX22" fmla="*/ 4497878 w 4553447"/>
              <a:gd name="connsiteY22" fmla="*/ 1159389 h 5549974"/>
              <a:gd name="connsiteX23" fmla="*/ 4502181 w 4553447"/>
              <a:gd name="connsiteY23" fmla="*/ 1180505 h 5549974"/>
              <a:gd name="connsiteX24" fmla="*/ 4505271 w 4553447"/>
              <a:gd name="connsiteY24" fmla="*/ 1210687 h 5549974"/>
              <a:gd name="connsiteX25" fmla="*/ 4514088 w 4553447"/>
              <a:gd name="connsiteY25" fmla="*/ 1263157 h 5549974"/>
              <a:gd name="connsiteX26" fmla="*/ 4516365 w 4553447"/>
              <a:gd name="connsiteY26" fmla="*/ 1313374 h 5549974"/>
              <a:gd name="connsiteX27" fmla="*/ 4515485 w 4553447"/>
              <a:gd name="connsiteY27" fmla="*/ 1347004 h 5549974"/>
              <a:gd name="connsiteX28" fmla="*/ 4515022 w 4553447"/>
              <a:gd name="connsiteY28" fmla="*/ 1351864 h 5549974"/>
              <a:gd name="connsiteX29" fmla="*/ 4505903 w 4553447"/>
              <a:gd name="connsiteY29" fmla="*/ 1391762 h 5549974"/>
              <a:gd name="connsiteX30" fmla="*/ 4509167 w 4553447"/>
              <a:gd name="connsiteY30" fmla="*/ 1395707 h 5549974"/>
              <a:gd name="connsiteX31" fmla="*/ 4512009 w 4553447"/>
              <a:gd name="connsiteY31" fmla="*/ 1408524 h 5549974"/>
              <a:gd name="connsiteX32" fmla="*/ 4507268 w 4553447"/>
              <a:gd name="connsiteY32" fmla="*/ 1419109 h 5549974"/>
              <a:gd name="connsiteX33" fmla="*/ 4497084 w 4553447"/>
              <a:gd name="connsiteY33" fmla="*/ 1469337 h 5549974"/>
              <a:gd name="connsiteX34" fmla="*/ 4486187 w 4553447"/>
              <a:gd name="connsiteY34" fmla="*/ 1543038 h 5549974"/>
              <a:gd name="connsiteX35" fmla="*/ 4481306 w 4553447"/>
              <a:gd name="connsiteY35" fmla="*/ 1553997 h 5549974"/>
              <a:gd name="connsiteX36" fmla="*/ 4466878 w 4553447"/>
              <a:gd name="connsiteY36" fmla="*/ 1626071 h 5549974"/>
              <a:gd name="connsiteX37" fmla="*/ 4463163 w 4553447"/>
              <a:gd name="connsiteY37" fmla="*/ 1664103 h 5549974"/>
              <a:gd name="connsiteX38" fmla="*/ 4466823 w 4553447"/>
              <a:gd name="connsiteY38" fmla="*/ 1668558 h 5549974"/>
              <a:gd name="connsiteX39" fmla="*/ 4465173 w 4553447"/>
              <a:gd name="connsiteY39" fmla="*/ 1679756 h 5549974"/>
              <a:gd name="connsiteX40" fmla="*/ 4465585 w 4553447"/>
              <a:gd name="connsiteY40" fmla="*/ 1682815 h 5549974"/>
              <a:gd name="connsiteX41" fmla="*/ 4467096 w 4553447"/>
              <a:gd name="connsiteY41" fmla="*/ 1700268 h 5549974"/>
              <a:gd name="connsiteX42" fmla="*/ 4455626 w 4553447"/>
              <a:gd name="connsiteY42" fmla="*/ 1735163 h 5549974"/>
              <a:gd name="connsiteX43" fmla="*/ 4453566 w 4553447"/>
              <a:gd name="connsiteY43" fmla="*/ 1735289 h 5549974"/>
              <a:gd name="connsiteX44" fmla="*/ 4445068 w 4553447"/>
              <a:gd name="connsiteY44" fmla="*/ 1887374 h 5549974"/>
              <a:gd name="connsiteX45" fmla="*/ 4453759 w 4553447"/>
              <a:gd name="connsiteY45" fmla="*/ 1911536 h 5549974"/>
              <a:gd name="connsiteX46" fmla="*/ 4456037 w 4553447"/>
              <a:gd name="connsiteY46" fmla="*/ 1961755 h 5549974"/>
              <a:gd name="connsiteX47" fmla="*/ 4455156 w 4553447"/>
              <a:gd name="connsiteY47" fmla="*/ 1995384 h 5549974"/>
              <a:gd name="connsiteX48" fmla="*/ 4454694 w 4553447"/>
              <a:gd name="connsiteY48" fmla="*/ 2000244 h 5549974"/>
              <a:gd name="connsiteX49" fmla="*/ 4445574 w 4553447"/>
              <a:gd name="connsiteY49" fmla="*/ 2040142 h 5549974"/>
              <a:gd name="connsiteX50" fmla="*/ 4448839 w 4553447"/>
              <a:gd name="connsiteY50" fmla="*/ 2044087 h 5549974"/>
              <a:gd name="connsiteX51" fmla="*/ 4451680 w 4553447"/>
              <a:gd name="connsiteY51" fmla="*/ 2056904 h 5549974"/>
              <a:gd name="connsiteX52" fmla="*/ 4446939 w 4553447"/>
              <a:gd name="connsiteY52" fmla="*/ 2067489 h 5549974"/>
              <a:gd name="connsiteX53" fmla="*/ 4436755 w 4553447"/>
              <a:gd name="connsiteY53" fmla="*/ 2117719 h 5549974"/>
              <a:gd name="connsiteX54" fmla="*/ 4429424 w 4553447"/>
              <a:gd name="connsiteY54" fmla="*/ 2167300 h 5549974"/>
              <a:gd name="connsiteX55" fmla="*/ 4373341 w 4553447"/>
              <a:gd name="connsiteY55" fmla="*/ 3223633 h 5549974"/>
              <a:gd name="connsiteX56" fmla="*/ 4360555 w 4553447"/>
              <a:gd name="connsiteY56" fmla="*/ 3477281 h 5549974"/>
              <a:gd name="connsiteX57" fmla="*/ 4349470 w 4553447"/>
              <a:gd name="connsiteY57" fmla="*/ 3639984 h 5549974"/>
              <a:gd name="connsiteX58" fmla="*/ 4258709 w 4553447"/>
              <a:gd name="connsiteY58" fmla="*/ 5278921 h 5549974"/>
              <a:gd name="connsiteX59" fmla="*/ 4264007 w 4553447"/>
              <a:gd name="connsiteY59" fmla="*/ 5315626 h 5549974"/>
              <a:gd name="connsiteX60" fmla="*/ 4267541 w 4553447"/>
              <a:gd name="connsiteY60" fmla="*/ 5350090 h 5549974"/>
              <a:gd name="connsiteX61" fmla="*/ 4270373 w 4553447"/>
              <a:gd name="connsiteY61" fmla="*/ 5450399 h 5549974"/>
              <a:gd name="connsiteX62" fmla="*/ 4251816 w 4553447"/>
              <a:gd name="connsiteY62" fmla="*/ 5484804 h 5549974"/>
              <a:gd name="connsiteX63" fmla="*/ 4247164 w 4553447"/>
              <a:gd name="connsiteY63" fmla="*/ 5487504 h 5549974"/>
              <a:gd name="connsiteX64" fmla="*/ 4243707 w 4553447"/>
              <a:gd name="connsiteY64" fmla="*/ 5549951 h 5549974"/>
              <a:gd name="connsiteX65" fmla="*/ 310344 w 4553447"/>
              <a:gd name="connsiteY65" fmla="*/ 5297261 h 5549974"/>
              <a:gd name="connsiteX66" fmla="*/ 0 w 4553447"/>
              <a:gd name="connsiteY66" fmla="*/ 5280167 h 5549974"/>
              <a:gd name="connsiteX67" fmla="*/ 4324 w 4553447"/>
              <a:gd name="connsiteY67" fmla="*/ 5239903 h 5549974"/>
              <a:gd name="connsiteX68" fmla="*/ 8544 w 4553447"/>
              <a:gd name="connsiteY68" fmla="*/ 5233298 h 5549974"/>
              <a:gd name="connsiteX69" fmla="*/ 8813 w 4553447"/>
              <a:gd name="connsiteY69" fmla="*/ 5230552 h 5549974"/>
              <a:gd name="connsiteX70" fmla="*/ 9083 w 4553447"/>
              <a:gd name="connsiteY70" fmla="*/ 5227804 h 5549974"/>
              <a:gd name="connsiteX71" fmla="*/ 9620 w 4553447"/>
              <a:gd name="connsiteY71" fmla="*/ 5222308 h 5549974"/>
              <a:gd name="connsiteX72" fmla="*/ 9305 w 4553447"/>
              <a:gd name="connsiteY72" fmla="*/ 5216405 h 5549974"/>
              <a:gd name="connsiteX73" fmla="*/ 8721 w 4553447"/>
              <a:gd name="connsiteY73" fmla="*/ 5213249 h 5549974"/>
              <a:gd name="connsiteX74" fmla="*/ 8990 w 4553447"/>
              <a:gd name="connsiteY74" fmla="*/ 5210500 h 5549974"/>
              <a:gd name="connsiteX75" fmla="*/ 8674 w 4553447"/>
              <a:gd name="connsiteY75" fmla="*/ 5204597 h 5549974"/>
              <a:gd name="connsiteX76" fmla="*/ 8091 w 4553447"/>
              <a:gd name="connsiteY76" fmla="*/ 5201441 h 5549974"/>
              <a:gd name="connsiteX77" fmla="*/ 7461 w 4553447"/>
              <a:gd name="connsiteY77" fmla="*/ 5189632 h 5549974"/>
              <a:gd name="connsiteX78" fmla="*/ 6877 w 4553447"/>
              <a:gd name="connsiteY78" fmla="*/ 5186477 h 5549974"/>
              <a:gd name="connsiteX79" fmla="*/ 7145 w 4553447"/>
              <a:gd name="connsiteY79" fmla="*/ 5183728 h 5549974"/>
              <a:gd name="connsiteX80" fmla="*/ 5710 w 4553447"/>
              <a:gd name="connsiteY80" fmla="*/ 5180163 h 5549974"/>
              <a:gd name="connsiteX81" fmla="*/ 11122 w 4553447"/>
              <a:gd name="connsiteY81" fmla="*/ 5116566 h 5549974"/>
              <a:gd name="connsiteX82" fmla="*/ 78736 w 4553447"/>
              <a:gd name="connsiteY82" fmla="*/ 3839310 h 5549974"/>
              <a:gd name="connsiteX83" fmla="*/ 303426 w 4553447"/>
              <a:gd name="connsiteY83" fmla="*/ 0 h 5549974"/>
              <a:gd name="connsiteX0" fmla="*/ 303343 w 4553364"/>
              <a:gd name="connsiteY0" fmla="*/ 0 h 5549974"/>
              <a:gd name="connsiteX1" fmla="*/ 3305529 w 4553364"/>
              <a:gd name="connsiteY1" fmla="*/ 171842 h 5549974"/>
              <a:gd name="connsiteX2" fmla="*/ 4134340 w 4553364"/>
              <a:gd name="connsiteY2" fmla="*/ 226950 h 5549974"/>
              <a:gd name="connsiteX3" fmla="*/ 4507534 w 4553364"/>
              <a:gd name="connsiteY3" fmla="*/ 247374 h 5549974"/>
              <a:gd name="connsiteX4" fmla="*/ 4535413 w 4553364"/>
              <a:gd name="connsiteY4" fmla="*/ 269179 h 5549974"/>
              <a:gd name="connsiteX5" fmla="*/ 4533639 w 4553364"/>
              <a:gd name="connsiteY5" fmla="*/ 300930 h 5549974"/>
              <a:gd name="connsiteX6" fmla="*/ 4536561 w 4553364"/>
              <a:gd name="connsiteY6" fmla="*/ 302647 h 5549974"/>
              <a:gd name="connsiteX7" fmla="*/ 4552987 w 4553364"/>
              <a:gd name="connsiteY7" fmla="*/ 334222 h 5549974"/>
              <a:gd name="connsiteX8" fmla="*/ 4530726 w 4553364"/>
              <a:gd name="connsiteY8" fmla="*/ 391868 h 5549974"/>
              <a:gd name="connsiteX9" fmla="*/ 4527238 w 4553364"/>
              <a:gd name="connsiteY9" fmla="*/ 415489 h 5549974"/>
              <a:gd name="connsiteX10" fmla="*/ 4522133 w 4553364"/>
              <a:gd name="connsiteY10" fmla="*/ 506828 h 5549974"/>
              <a:gd name="connsiteX11" fmla="*/ 4521483 w 4553364"/>
              <a:gd name="connsiteY11" fmla="*/ 553245 h 5549974"/>
              <a:gd name="connsiteX12" fmla="*/ 4518384 w 4553364"/>
              <a:gd name="connsiteY12" fmla="*/ 581709 h 5549974"/>
              <a:gd name="connsiteX13" fmla="*/ 4517715 w 4553364"/>
              <a:gd name="connsiteY13" fmla="*/ 585890 h 5549974"/>
              <a:gd name="connsiteX14" fmla="*/ 4504778 w 4553364"/>
              <a:gd name="connsiteY14" fmla="*/ 817404 h 5549974"/>
              <a:gd name="connsiteX15" fmla="*/ 4506491 w 4553364"/>
              <a:gd name="connsiteY15" fmla="*/ 822238 h 5549974"/>
              <a:gd name="connsiteX16" fmla="*/ 4504340 w 4553364"/>
              <a:gd name="connsiteY16" fmla="*/ 846069 h 5549974"/>
              <a:gd name="connsiteX17" fmla="*/ 4502740 w 4553364"/>
              <a:gd name="connsiteY17" fmla="*/ 853854 h 5549974"/>
              <a:gd name="connsiteX18" fmla="*/ 4496502 w 4553364"/>
              <a:gd name="connsiteY18" fmla="*/ 965485 h 5549974"/>
              <a:gd name="connsiteX19" fmla="*/ 4498579 w 4553364"/>
              <a:gd name="connsiteY19" fmla="*/ 966385 h 5549974"/>
              <a:gd name="connsiteX20" fmla="*/ 4502698 w 4553364"/>
              <a:gd name="connsiteY20" fmla="*/ 1002567 h 5549974"/>
              <a:gd name="connsiteX21" fmla="*/ 4497900 w 4553364"/>
              <a:gd name="connsiteY21" fmla="*/ 1101094 h 5549974"/>
              <a:gd name="connsiteX22" fmla="*/ 4497795 w 4553364"/>
              <a:gd name="connsiteY22" fmla="*/ 1159389 h 5549974"/>
              <a:gd name="connsiteX23" fmla="*/ 4502098 w 4553364"/>
              <a:gd name="connsiteY23" fmla="*/ 1180505 h 5549974"/>
              <a:gd name="connsiteX24" fmla="*/ 4505188 w 4553364"/>
              <a:gd name="connsiteY24" fmla="*/ 1210687 h 5549974"/>
              <a:gd name="connsiteX25" fmla="*/ 4514005 w 4553364"/>
              <a:gd name="connsiteY25" fmla="*/ 1263157 h 5549974"/>
              <a:gd name="connsiteX26" fmla="*/ 4516282 w 4553364"/>
              <a:gd name="connsiteY26" fmla="*/ 1313374 h 5549974"/>
              <a:gd name="connsiteX27" fmla="*/ 4515402 w 4553364"/>
              <a:gd name="connsiteY27" fmla="*/ 1347004 h 5549974"/>
              <a:gd name="connsiteX28" fmla="*/ 4514939 w 4553364"/>
              <a:gd name="connsiteY28" fmla="*/ 1351864 h 5549974"/>
              <a:gd name="connsiteX29" fmla="*/ 4505820 w 4553364"/>
              <a:gd name="connsiteY29" fmla="*/ 1391762 h 5549974"/>
              <a:gd name="connsiteX30" fmla="*/ 4509084 w 4553364"/>
              <a:gd name="connsiteY30" fmla="*/ 1395707 h 5549974"/>
              <a:gd name="connsiteX31" fmla="*/ 4511926 w 4553364"/>
              <a:gd name="connsiteY31" fmla="*/ 1408524 h 5549974"/>
              <a:gd name="connsiteX32" fmla="*/ 4507185 w 4553364"/>
              <a:gd name="connsiteY32" fmla="*/ 1419109 h 5549974"/>
              <a:gd name="connsiteX33" fmla="*/ 4497001 w 4553364"/>
              <a:gd name="connsiteY33" fmla="*/ 1469337 h 5549974"/>
              <a:gd name="connsiteX34" fmla="*/ 4486104 w 4553364"/>
              <a:gd name="connsiteY34" fmla="*/ 1543038 h 5549974"/>
              <a:gd name="connsiteX35" fmla="*/ 4481223 w 4553364"/>
              <a:gd name="connsiteY35" fmla="*/ 1553997 h 5549974"/>
              <a:gd name="connsiteX36" fmla="*/ 4466795 w 4553364"/>
              <a:gd name="connsiteY36" fmla="*/ 1626071 h 5549974"/>
              <a:gd name="connsiteX37" fmla="*/ 4463080 w 4553364"/>
              <a:gd name="connsiteY37" fmla="*/ 1664103 h 5549974"/>
              <a:gd name="connsiteX38" fmla="*/ 4466740 w 4553364"/>
              <a:gd name="connsiteY38" fmla="*/ 1668558 h 5549974"/>
              <a:gd name="connsiteX39" fmla="*/ 4465090 w 4553364"/>
              <a:gd name="connsiteY39" fmla="*/ 1679756 h 5549974"/>
              <a:gd name="connsiteX40" fmla="*/ 4465502 w 4553364"/>
              <a:gd name="connsiteY40" fmla="*/ 1682815 h 5549974"/>
              <a:gd name="connsiteX41" fmla="*/ 4467013 w 4553364"/>
              <a:gd name="connsiteY41" fmla="*/ 1700268 h 5549974"/>
              <a:gd name="connsiteX42" fmla="*/ 4455543 w 4553364"/>
              <a:gd name="connsiteY42" fmla="*/ 1735163 h 5549974"/>
              <a:gd name="connsiteX43" fmla="*/ 4453483 w 4553364"/>
              <a:gd name="connsiteY43" fmla="*/ 1735289 h 5549974"/>
              <a:gd name="connsiteX44" fmla="*/ 4444985 w 4553364"/>
              <a:gd name="connsiteY44" fmla="*/ 1887374 h 5549974"/>
              <a:gd name="connsiteX45" fmla="*/ 4453676 w 4553364"/>
              <a:gd name="connsiteY45" fmla="*/ 1911536 h 5549974"/>
              <a:gd name="connsiteX46" fmla="*/ 4455954 w 4553364"/>
              <a:gd name="connsiteY46" fmla="*/ 1961755 h 5549974"/>
              <a:gd name="connsiteX47" fmla="*/ 4455073 w 4553364"/>
              <a:gd name="connsiteY47" fmla="*/ 1995384 h 5549974"/>
              <a:gd name="connsiteX48" fmla="*/ 4454611 w 4553364"/>
              <a:gd name="connsiteY48" fmla="*/ 2000244 h 5549974"/>
              <a:gd name="connsiteX49" fmla="*/ 4445491 w 4553364"/>
              <a:gd name="connsiteY49" fmla="*/ 2040142 h 5549974"/>
              <a:gd name="connsiteX50" fmla="*/ 4448756 w 4553364"/>
              <a:gd name="connsiteY50" fmla="*/ 2044087 h 5549974"/>
              <a:gd name="connsiteX51" fmla="*/ 4451597 w 4553364"/>
              <a:gd name="connsiteY51" fmla="*/ 2056904 h 5549974"/>
              <a:gd name="connsiteX52" fmla="*/ 4446856 w 4553364"/>
              <a:gd name="connsiteY52" fmla="*/ 2067489 h 5549974"/>
              <a:gd name="connsiteX53" fmla="*/ 4436672 w 4553364"/>
              <a:gd name="connsiteY53" fmla="*/ 2117719 h 5549974"/>
              <a:gd name="connsiteX54" fmla="*/ 4429341 w 4553364"/>
              <a:gd name="connsiteY54" fmla="*/ 2167300 h 5549974"/>
              <a:gd name="connsiteX55" fmla="*/ 4373258 w 4553364"/>
              <a:gd name="connsiteY55" fmla="*/ 3223633 h 5549974"/>
              <a:gd name="connsiteX56" fmla="*/ 4360472 w 4553364"/>
              <a:gd name="connsiteY56" fmla="*/ 3477281 h 5549974"/>
              <a:gd name="connsiteX57" fmla="*/ 4349387 w 4553364"/>
              <a:gd name="connsiteY57" fmla="*/ 3639984 h 5549974"/>
              <a:gd name="connsiteX58" fmla="*/ 4258626 w 4553364"/>
              <a:gd name="connsiteY58" fmla="*/ 5278921 h 5549974"/>
              <a:gd name="connsiteX59" fmla="*/ 4263924 w 4553364"/>
              <a:gd name="connsiteY59" fmla="*/ 5315626 h 5549974"/>
              <a:gd name="connsiteX60" fmla="*/ 4267458 w 4553364"/>
              <a:gd name="connsiteY60" fmla="*/ 5350090 h 5549974"/>
              <a:gd name="connsiteX61" fmla="*/ 4270290 w 4553364"/>
              <a:gd name="connsiteY61" fmla="*/ 5450399 h 5549974"/>
              <a:gd name="connsiteX62" fmla="*/ 4251733 w 4553364"/>
              <a:gd name="connsiteY62" fmla="*/ 5484804 h 5549974"/>
              <a:gd name="connsiteX63" fmla="*/ 4247081 w 4553364"/>
              <a:gd name="connsiteY63" fmla="*/ 5487504 h 5549974"/>
              <a:gd name="connsiteX64" fmla="*/ 4243624 w 4553364"/>
              <a:gd name="connsiteY64" fmla="*/ 5549951 h 5549974"/>
              <a:gd name="connsiteX65" fmla="*/ 310261 w 4553364"/>
              <a:gd name="connsiteY65" fmla="*/ 5297261 h 5549974"/>
              <a:gd name="connsiteX66" fmla="*/ 0 w 4553364"/>
              <a:gd name="connsiteY66" fmla="*/ 5293146 h 5549974"/>
              <a:gd name="connsiteX67" fmla="*/ 4241 w 4553364"/>
              <a:gd name="connsiteY67" fmla="*/ 5239903 h 5549974"/>
              <a:gd name="connsiteX68" fmla="*/ 8461 w 4553364"/>
              <a:gd name="connsiteY68" fmla="*/ 5233298 h 5549974"/>
              <a:gd name="connsiteX69" fmla="*/ 8730 w 4553364"/>
              <a:gd name="connsiteY69" fmla="*/ 5230552 h 5549974"/>
              <a:gd name="connsiteX70" fmla="*/ 9000 w 4553364"/>
              <a:gd name="connsiteY70" fmla="*/ 5227804 h 5549974"/>
              <a:gd name="connsiteX71" fmla="*/ 9537 w 4553364"/>
              <a:gd name="connsiteY71" fmla="*/ 5222308 h 5549974"/>
              <a:gd name="connsiteX72" fmla="*/ 9222 w 4553364"/>
              <a:gd name="connsiteY72" fmla="*/ 5216405 h 5549974"/>
              <a:gd name="connsiteX73" fmla="*/ 8638 w 4553364"/>
              <a:gd name="connsiteY73" fmla="*/ 5213249 h 5549974"/>
              <a:gd name="connsiteX74" fmla="*/ 8907 w 4553364"/>
              <a:gd name="connsiteY74" fmla="*/ 5210500 h 5549974"/>
              <a:gd name="connsiteX75" fmla="*/ 8591 w 4553364"/>
              <a:gd name="connsiteY75" fmla="*/ 5204597 h 5549974"/>
              <a:gd name="connsiteX76" fmla="*/ 8008 w 4553364"/>
              <a:gd name="connsiteY76" fmla="*/ 5201441 h 5549974"/>
              <a:gd name="connsiteX77" fmla="*/ 7378 w 4553364"/>
              <a:gd name="connsiteY77" fmla="*/ 5189632 h 5549974"/>
              <a:gd name="connsiteX78" fmla="*/ 6794 w 4553364"/>
              <a:gd name="connsiteY78" fmla="*/ 5186477 h 5549974"/>
              <a:gd name="connsiteX79" fmla="*/ 7062 w 4553364"/>
              <a:gd name="connsiteY79" fmla="*/ 5183728 h 5549974"/>
              <a:gd name="connsiteX80" fmla="*/ 5627 w 4553364"/>
              <a:gd name="connsiteY80" fmla="*/ 5180163 h 5549974"/>
              <a:gd name="connsiteX81" fmla="*/ 11039 w 4553364"/>
              <a:gd name="connsiteY81" fmla="*/ 5116566 h 5549974"/>
              <a:gd name="connsiteX82" fmla="*/ 78653 w 4553364"/>
              <a:gd name="connsiteY82" fmla="*/ 3839310 h 5549974"/>
              <a:gd name="connsiteX83" fmla="*/ 303343 w 4553364"/>
              <a:gd name="connsiteY83" fmla="*/ 0 h 5549974"/>
              <a:gd name="connsiteX0" fmla="*/ 303343 w 4553364"/>
              <a:gd name="connsiteY0" fmla="*/ 0 h 5549951"/>
              <a:gd name="connsiteX1" fmla="*/ 3305529 w 4553364"/>
              <a:gd name="connsiteY1" fmla="*/ 171842 h 5549951"/>
              <a:gd name="connsiteX2" fmla="*/ 4134340 w 4553364"/>
              <a:gd name="connsiteY2" fmla="*/ 226950 h 5549951"/>
              <a:gd name="connsiteX3" fmla="*/ 4507534 w 4553364"/>
              <a:gd name="connsiteY3" fmla="*/ 247374 h 5549951"/>
              <a:gd name="connsiteX4" fmla="*/ 4535413 w 4553364"/>
              <a:gd name="connsiteY4" fmla="*/ 269179 h 5549951"/>
              <a:gd name="connsiteX5" fmla="*/ 4533639 w 4553364"/>
              <a:gd name="connsiteY5" fmla="*/ 300930 h 5549951"/>
              <a:gd name="connsiteX6" fmla="*/ 4536561 w 4553364"/>
              <a:gd name="connsiteY6" fmla="*/ 302647 h 5549951"/>
              <a:gd name="connsiteX7" fmla="*/ 4552987 w 4553364"/>
              <a:gd name="connsiteY7" fmla="*/ 334222 h 5549951"/>
              <a:gd name="connsiteX8" fmla="*/ 4530726 w 4553364"/>
              <a:gd name="connsiteY8" fmla="*/ 391868 h 5549951"/>
              <a:gd name="connsiteX9" fmla="*/ 4527238 w 4553364"/>
              <a:gd name="connsiteY9" fmla="*/ 415489 h 5549951"/>
              <a:gd name="connsiteX10" fmla="*/ 4522133 w 4553364"/>
              <a:gd name="connsiteY10" fmla="*/ 506828 h 5549951"/>
              <a:gd name="connsiteX11" fmla="*/ 4521483 w 4553364"/>
              <a:gd name="connsiteY11" fmla="*/ 553245 h 5549951"/>
              <a:gd name="connsiteX12" fmla="*/ 4518384 w 4553364"/>
              <a:gd name="connsiteY12" fmla="*/ 581709 h 5549951"/>
              <a:gd name="connsiteX13" fmla="*/ 4517715 w 4553364"/>
              <a:gd name="connsiteY13" fmla="*/ 585890 h 5549951"/>
              <a:gd name="connsiteX14" fmla="*/ 4504778 w 4553364"/>
              <a:gd name="connsiteY14" fmla="*/ 817404 h 5549951"/>
              <a:gd name="connsiteX15" fmla="*/ 4506491 w 4553364"/>
              <a:gd name="connsiteY15" fmla="*/ 822238 h 5549951"/>
              <a:gd name="connsiteX16" fmla="*/ 4504340 w 4553364"/>
              <a:gd name="connsiteY16" fmla="*/ 846069 h 5549951"/>
              <a:gd name="connsiteX17" fmla="*/ 4502740 w 4553364"/>
              <a:gd name="connsiteY17" fmla="*/ 853854 h 5549951"/>
              <a:gd name="connsiteX18" fmla="*/ 4496502 w 4553364"/>
              <a:gd name="connsiteY18" fmla="*/ 965485 h 5549951"/>
              <a:gd name="connsiteX19" fmla="*/ 4498579 w 4553364"/>
              <a:gd name="connsiteY19" fmla="*/ 966385 h 5549951"/>
              <a:gd name="connsiteX20" fmla="*/ 4502698 w 4553364"/>
              <a:gd name="connsiteY20" fmla="*/ 1002567 h 5549951"/>
              <a:gd name="connsiteX21" fmla="*/ 4497900 w 4553364"/>
              <a:gd name="connsiteY21" fmla="*/ 1101094 h 5549951"/>
              <a:gd name="connsiteX22" fmla="*/ 4497795 w 4553364"/>
              <a:gd name="connsiteY22" fmla="*/ 1159389 h 5549951"/>
              <a:gd name="connsiteX23" fmla="*/ 4502098 w 4553364"/>
              <a:gd name="connsiteY23" fmla="*/ 1180505 h 5549951"/>
              <a:gd name="connsiteX24" fmla="*/ 4505188 w 4553364"/>
              <a:gd name="connsiteY24" fmla="*/ 1210687 h 5549951"/>
              <a:gd name="connsiteX25" fmla="*/ 4514005 w 4553364"/>
              <a:gd name="connsiteY25" fmla="*/ 1263157 h 5549951"/>
              <a:gd name="connsiteX26" fmla="*/ 4516282 w 4553364"/>
              <a:gd name="connsiteY26" fmla="*/ 1313374 h 5549951"/>
              <a:gd name="connsiteX27" fmla="*/ 4515402 w 4553364"/>
              <a:gd name="connsiteY27" fmla="*/ 1347004 h 5549951"/>
              <a:gd name="connsiteX28" fmla="*/ 4514939 w 4553364"/>
              <a:gd name="connsiteY28" fmla="*/ 1351864 h 5549951"/>
              <a:gd name="connsiteX29" fmla="*/ 4505820 w 4553364"/>
              <a:gd name="connsiteY29" fmla="*/ 1391762 h 5549951"/>
              <a:gd name="connsiteX30" fmla="*/ 4509084 w 4553364"/>
              <a:gd name="connsiteY30" fmla="*/ 1395707 h 5549951"/>
              <a:gd name="connsiteX31" fmla="*/ 4511926 w 4553364"/>
              <a:gd name="connsiteY31" fmla="*/ 1408524 h 5549951"/>
              <a:gd name="connsiteX32" fmla="*/ 4507185 w 4553364"/>
              <a:gd name="connsiteY32" fmla="*/ 1419109 h 5549951"/>
              <a:gd name="connsiteX33" fmla="*/ 4497001 w 4553364"/>
              <a:gd name="connsiteY33" fmla="*/ 1469337 h 5549951"/>
              <a:gd name="connsiteX34" fmla="*/ 4486104 w 4553364"/>
              <a:gd name="connsiteY34" fmla="*/ 1543038 h 5549951"/>
              <a:gd name="connsiteX35" fmla="*/ 4481223 w 4553364"/>
              <a:gd name="connsiteY35" fmla="*/ 1553997 h 5549951"/>
              <a:gd name="connsiteX36" fmla="*/ 4466795 w 4553364"/>
              <a:gd name="connsiteY36" fmla="*/ 1626071 h 5549951"/>
              <a:gd name="connsiteX37" fmla="*/ 4463080 w 4553364"/>
              <a:gd name="connsiteY37" fmla="*/ 1664103 h 5549951"/>
              <a:gd name="connsiteX38" fmla="*/ 4466740 w 4553364"/>
              <a:gd name="connsiteY38" fmla="*/ 1668558 h 5549951"/>
              <a:gd name="connsiteX39" fmla="*/ 4465090 w 4553364"/>
              <a:gd name="connsiteY39" fmla="*/ 1679756 h 5549951"/>
              <a:gd name="connsiteX40" fmla="*/ 4465502 w 4553364"/>
              <a:gd name="connsiteY40" fmla="*/ 1682815 h 5549951"/>
              <a:gd name="connsiteX41" fmla="*/ 4467013 w 4553364"/>
              <a:gd name="connsiteY41" fmla="*/ 1700268 h 5549951"/>
              <a:gd name="connsiteX42" fmla="*/ 4455543 w 4553364"/>
              <a:gd name="connsiteY42" fmla="*/ 1735163 h 5549951"/>
              <a:gd name="connsiteX43" fmla="*/ 4453483 w 4553364"/>
              <a:gd name="connsiteY43" fmla="*/ 1735289 h 5549951"/>
              <a:gd name="connsiteX44" fmla="*/ 4444985 w 4553364"/>
              <a:gd name="connsiteY44" fmla="*/ 1887374 h 5549951"/>
              <a:gd name="connsiteX45" fmla="*/ 4453676 w 4553364"/>
              <a:gd name="connsiteY45" fmla="*/ 1911536 h 5549951"/>
              <a:gd name="connsiteX46" fmla="*/ 4455954 w 4553364"/>
              <a:gd name="connsiteY46" fmla="*/ 1961755 h 5549951"/>
              <a:gd name="connsiteX47" fmla="*/ 4455073 w 4553364"/>
              <a:gd name="connsiteY47" fmla="*/ 1995384 h 5549951"/>
              <a:gd name="connsiteX48" fmla="*/ 4454611 w 4553364"/>
              <a:gd name="connsiteY48" fmla="*/ 2000244 h 5549951"/>
              <a:gd name="connsiteX49" fmla="*/ 4445491 w 4553364"/>
              <a:gd name="connsiteY49" fmla="*/ 2040142 h 5549951"/>
              <a:gd name="connsiteX50" fmla="*/ 4448756 w 4553364"/>
              <a:gd name="connsiteY50" fmla="*/ 2044087 h 5549951"/>
              <a:gd name="connsiteX51" fmla="*/ 4451597 w 4553364"/>
              <a:gd name="connsiteY51" fmla="*/ 2056904 h 5549951"/>
              <a:gd name="connsiteX52" fmla="*/ 4446856 w 4553364"/>
              <a:gd name="connsiteY52" fmla="*/ 2067489 h 5549951"/>
              <a:gd name="connsiteX53" fmla="*/ 4436672 w 4553364"/>
              <a:gd name="connsiteY53" fmla="*/ 2117719 h 5549951"/>
              <a:gd name="connsiteX54" fmla="*/ 4429341 w 4553364"/>
              <a:gd name="connsiteY54" fmla="*/ 2167300 h 5549951"/>
              <a:gd name="connsiteX55" fmla="*/ 4373258 w 4553364"/>
              <a:gd name="connsiteY55" fmla="*/ 3223633 h 5549951"/>
              <a:gd name="connsiteX56" fmla="*/ 4360472 w 4553364"/>
              <a:gd name="connsiteY56" fmla="*/ 3477281 h 5549951"/>
              <a:gd name="connsiteX57" fmla="*/ 4349387 w 4553364"/>
              <a:gd name="connsiteY57" fmla="*/ 3639984 h 5549951"/>
              <a:gd name="connsiteX58" fmla="*/ 4258626 w 4553364"/>
              <a:gd name="connsiteY58" fmla="*/ 5278921 h 5549951"/>
              <a:gd name="connsiteX59" fmla="*/ 4263924 w 4553364"/>
              <a:gd name="connsiteY59" fmla="*/ 5315626 h 5549951"/>
              <a:gd name="connsiteX60" fmla="*/ 4267458 w 4553364"/>
              <a:gd name="connsiteY60" fmla="*/ 5350090 h 5549951"/>
              <a:gd name="connsiteX61" fmla="*/ 4270290 w 4553364"/>
              <a:gd name="connsiteY61" fmla="*/ 5450399 h 5549951"/>
              <a:gd name="connsiteX62" fmla="*/ 4251733 w 4553364"/>
              <a:gd name="connsiteY62" fmla="*/ 5484804 h 5549951"/>
              <a:gd name="connsiteX63" fmla="*/ 4247081 w 4553364"/>
              <a:gd name="connsiteY63" fmla="*/ 5487504 h 5549951"/>
              <a:gd name="connsiteX64" fmla="*/ 4243624 w 4553364"/>
              <a:gd name="connsiteY64" fmla="*/ 5549951 h 5549951"/>
              <a:gd name="connsiteX65" fmla="*/ 0 w 4553364"/>
              <a:gd name="connsiteY65" fmla="*/ 5293146 h 5549951"/>
              <a:gd name="connsiteX66" fmla="*/ 4241 w 4553364"/>
              <a:gd name="connsiteY66" fmla="*/ 5239903 h 5549951"/>
              <a:gd name="connsiteX67" fmla="*/ 8461 w 4553364"/>
              <a:gd name="connsiteY67" fmla="*/ 5233298 h 5549951"/>
              <a:gd name="connsiteX68" fmla="*/ 8730 w 4553364"/>
              <a:gd name="connsiteY68" fmla="*/ 5230552 h 5549951"/>
              <a:gd name="connsiteX69" fmla="*/ 9000 w 4553364"/>
              <a:gd name="connsiteY69" fmla="*/ 5227804 h 5549951"/>
              <a:gd name="connsiteX70" fmla="*/ 9537 w 4553364"/>
              <a:gd name="connsiteY70" fmla="*/ 5222308 h 5549951"/>
              <a:gd name="connsiteX71" fmla="*/ 9222 w 4553364"/>
              <a:gd name="connsiteY71" fmla="*/ 5216405 h 5549951"/>
              <a:gd name="connsiteX72" fmla="*/ 8638 w 4553364"/>
              <a:gd name="connsiteY72" fmla="*/ 5213249 h 5549951"/>
              <a:gd name="connsiteX73" fmla="*/ 8907 w 4553364"/>
              <a:gd name="connsiteY73" fmla="*/ 5210500 h 5549951"/>
              <a:gd name="connsiteX74" fmla="*/ 8591 w 4553364"/>
              <a:gd name="connsiteY74" fmla="*/ 5204597 h 5549951"/>
              <a:gd name="connsiteX75" fmla="*/ 8008 w 4553364"/>
              <a:gd name="connsiteY75" fmla="*/ 5201441 h 5549951"/>
              <a:gd name="connsiteX76" fmla="*/ 7378 w 4553364"/>
              <a:gd name="connsiteY76" fmla="*/ 5189632 h 5549951"/>
              <a:gd name="connsiteX77" fmla="*/ 6794 w 4553364"/>
              <a:gd name="connsiteY77" fmla="*/ 5186477 h 5549951"/>
              <a:gd name="connsiteX78" fmla="*/ 7062 w 4553364"/>
              <a:gd name="connsiteY78" fmla="*/ 5183728 h 5549951"/>
              <a:gd name="connsiteX79" fmla="*/ 5627 w 4553364"/>
              <a:gd name="connsiteY79" fmla="*/ 5180163 h 5549951"/>
              <a:gd name="connsiteX80" fmla="*/ 11039 w 4553364"/>
              <a:gd name="connsiteY80" fmla="*/ 5116566 h 5549951"/>
              <a:gd name="connsiteX81" fmla="*/ 78653 w 4553364"/>
              <a:gd name="connsiteY81" fmla="*/ 3839310 h 5549951"/>
              <a:gd name="connsiteX82" fmla="*/ 303343 w 4553364"/>
              <a:gd name="connsiteY82" fmla="*/ 0 h 554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53364" h="5549951">
                <a:moveTo>
                  <a:pt x="303343" y="0"/>
                </a:moveTo>
                <a:cubicBezTo>
                  <a:pt x="628090" y="31218"/>
                  <a:pt x="2667030" y="134017"/>
                  <a:pt x="3305529" y="171842"/>
                </a:cubicBezTo>
                <a:lnTo>
                  <a:pt x="4134340" y="226950"/>
                </a:lnTo>
                <a:lnTo>
                  <a:pt x="4507534" y="247374"/>
                </a:lnTo>
                <a:lnTo>
                  <a:pt x="4535413" y="269179"/>
                </a:lnTo>
                <a:cubicBezTo>
                  <a:pt x="4534822" y="279763"/>
                  <a:pt x="4534230" y="290346"/>
                  <a:pt x="4533639" y="300930"/>
                </a:cubicBezTo>
                <a:lnTo>
                  <a:pt x="4536561" y="302647"/>
                </a:lnTo>
                <a:cubicBezTo>
                  <a:pt x="4546159" y="304354"/>
                  <a:pt x="4555357" y="291327"/>
                  <a:pt x="4552987" y="334222"/>
                </a:cubicBezTo>
                <a:cubicBezTo>
                  <a:pt x="4542346" y="354710"/>
                  <a:pt x="4535332" y="373686"/>
                  <a:pt x="4530726" y="391868"/>
                </a:cubicBezTo>
                <a:lnTo>
                  <a:pt x="4527238" y="415489"/>
                </a:lnTo>
                <a:lnTo>
                  <a:pt x="4522133" y="506828"/>
                </a:lnTo>
                <a:cubicBezTo>
                  <a:pt x="4521916" y="522300"/>
                  <a:pt x="4521700" y="537773"/>
                  <a:pt x="4521483" y="553245"/>
                </a:cubicBezTo>
                <a:cubicBezTo>
                  <a:pt x="4521212" y="558170"/>
                  <a:pt x="4520118" y="568699"/>
                  <a:pt x="4518384" y="581709"/>
                </a:cubicBezTo>
                <a:lnTo>
                  <a:pt x="4517715" y="585890"/>
                </a:lnTo>
                <a:lnTo>
                  <a:pt x="4504778" y="817404"/>
                </a:lnTo>
                <a:lnTo>
                  <a:pt x="4506491" y="822238"/>
                </a:lnTo>
                <a:cubicBezTo>
                  <a:pt x="4506993" y="829783"/>
                  <a:pt x="4505912" y="837845"/>
                  <a:pt x="4504340" y="846069"/>
                </a:cubicBezTo>
                <a:lnTo>
                  <a:pt x="4502740" y="853854"/>
                </a:lnTo>
                <a:lnTo>
                  <a:pt x="4496502" y="965485"/>
                </a:lnTo>
                <a:lnTo>
                  <a:pt x="4498579" y="966385"/>
                </a:lnTo>
                <a:cubicBezTo>
                  <a:pt x="4500020" y="972743"/>
                  <a:pt x="4502811" y="980116"/>
                  <a:pt x="4502698" y="1002567"/>
                </a:cubicBezTo>
                <a:cubicBezTo>
                  <a:pt x="4491860" y="1029868"/>
                  <a:pt x="4512316" y="1067217"/>
                  <a:pt x="4497900" y="1101094"/>
                </a:cubicBezTo>
                <a:cubicBezTo>
                  <a:pt x="4494173" y="1113552"/>
                  <a:pt x="4492281" y="1152106"/>
                  <a:pt x="4497795" y="1159389"/>
                </a:cubicBezTo>
                <a:cubicBezTo>
                  <a:pt x="4498610" y="1167426"/>
                  <a:pt x="4495953" y="1176807"/>
                  <a:pt x="4502098" y="1180505"/>
                </a:cubicBezTo>
                <a:cubicBezTo>
                  <a:pt x="4509397" y="1186625"/>
                  <a:pt x="4495916" y="1214705"/>
                  <a:pt x="4505188" y="1210687"/>
                </a:cubicBezTo>
                <a:cubicBezTo>
                  <a:pt x="4495912" y="1230628"/>
                  <a:pt x="4511023" y="1246424"/>
                  <a:pt x="4514005" y="1263157"/>
                </a:cubicBezTo>
                <a:lnTo>
                  <a:pt x="4516282" y="1313374"/>
                </a:lnTo>
                <a:cubicBezTo>
                  <a:pt x="4515989" y="1324584"/>
                  <a:pt x="4515695" y="1335794"/>
                  <a:pt x="4515402" y="1347004"/>
                </a:cubicBezTo>
                <a:cubicBezTo>
                  <a:pt x="4515248" y="1348624"/>
                  <a:pt x="4515093" y="1350244"/>
                  <a:pt x="4514939" y="1351864"/>
                </a:cubicBezTo>
                <a:lnTo>
                  <a:pt x="4505820" y="1391762"/>
                </a:lnTo>
                <a:cubicBezTo>
                  <a:pt x="4507026" y="1392770"/>
                  <a:pt x="4508128" y="1394098"/>
                  <a:pt x="4509084" y="1395707"/>
                </a:cubicBezTo>
                <a:lnTo>
                  <a:pt x="4511926" y="1408524"/>
                </a:lnTo>
                <a:lnTo>
                  <a:pt x="4507185" y="1419109"/>
                </a:lnTo>
                <a:lnTo>
                  <a:pt x="4497001" y="1469337"/>
                </a:lnTo>
                <a:lnTo>
                  <a:pt x="4486104" y="1543038"/>
                </a:lnTo>
                <a:lnTo>
                  <a:pt x="4481223" y="1553997"/>
                </a:lnTo>
                <a:cubicBezTo>
                  <a:pt x="4475132" y="1579288"/>
                  <a:pt x="4478280" y="1610368"/>
                  <a:pt x="4466795" y="1626071"/>
                </a:cubicBezTo>
                <a:lnTo>
                  <a:pt x="4463080" y="1664103"/>
                </a:lnTo>
                <a:lnTo>
                  <a:pt x="4466740" y="1668558"/>
                </a:lnTo>
                <a:lnTo>
                  <a:pt x="4465090" y="1679756"/>
                </a:lnTo>
                <a:cubicBezTo>
                  <a:pt x="4465227" y="1680776"/>
                  <a:pt x="4465365" y="1681795"/>
                  <a:pt x="4465502" y="1682815"/>
                </a:cubicBezTo>
                <a:cubicBezTo>
                  <a:pt x="4466309" y="1688654"/>
                  <a:pt x="4466966" y="1694439"/>
                  <a:pt x="4467013" y="1700268"/>
                </a:cubicBezTo>
                <a:cubicBezTo>
                  <a:pt x="4452441" y="1697000"/>
                  <a:pt x="4458150" y="1726126"/>
                  <a:pt x="4455543" y="1735163"/>
                </a:cubicBezTo>
                <a:lnTo>
                  <a:pt x="4453483" y="1735289"/>
                </a:lnTo>
                <a:lnTo>
                  <a:pt x="4444985" y="1887374"/>
                </a:lnTo>
                <a:lnTo>
                  <a:pt x="4453676" y="1911536"/>
                </a:lnTo>
                <a:cubicBezTo>
                  <a:pt x="4454435" y="1928276"/>
                  <a:pt x="4455195" y="1945015"/>
                  <a:pt x="4455954" y="1961755"/>
                </a:cubicBezTo>
                <a:cubicBezTo>
                  <a:pt x="4455660" y="1972965"/>
                  <a:pt x="4455367" y="1984174"/>
                  <a:pt x="4455073" y="1995384"/>
                </a:cubicBezTo>
                <a:lnTo>
                  <a:pt x="4454611" y="2000244"/>
                </a:lnTo>
                <a:lnTo>
                  <a:pt x="4445491" y="2040142"/>
                </a:lnTo>
                <a:cubicBezTo>
                  <a:pt x="4446698" y="2041150"/>
                  <a:pt x="4447799" y="2042479"/>
                  <a:pt x="4448756" y="2044087"/>
                </a:cubicBezTo>
                <a:lnTo>
                  <a:pt x="4451597" y="2056904"/>
                </a:lnTo>
                <a:lnTo>
                  <a:pt x="4446856" y="2067489"/>
                </a:lnTo>
                <a:lnTo>
                  <a:pt x="4436672" y="2117719"/>
                </a:lnTo>
                <a:lnTo>
                  <a:pt x="4429341" y="2167300"/>
                </a:lnTo>
                <a:cubicBezTo>
                  <a:pt x="4410647" y="2519411"/>
                  <a:pt x="4376873" y="2876607"/>
                  <a:pt x="4373258" y="3223633"/>
                </a:cubicBezTo>
                <a:cubicBezTo>
                  <a:pt x="4370306" y="3302336"/>
                  <a:pt x="4363423" y="3398578"/>
                  <a:pt x="4360472" y="3477281"/>
                </a:cubicBezTo>
                <a:cubicBezTo>
                  <a:pt x="4367079" y="3471365"/>
                  <a:pt x="4356688" y="3621544"/>
                  <a:pt x="4349387" y="3639984"/>
                </a:cubicBezTo>
                <a:lnTo>
                  <a:pt x="4258626" y="5278921"/>
                </a:lnTo>
                <a:lnTo>
                  <a:pt x="4263924" y="5315626"/>
                </a:lnTo>
                <a:cubicBezTo>
                  <a:pt x="4269712" y="5323538"/>
                  <a:pt x="4266397" y="5327627"/>
                  <a:pt x="4267458" y="5350090"/>
                </a:cubicBezTo>
                <a:cubicBezTo>
                  <a:pt x="4268519" y="5372551"/>
                  <a:pt x="4251794" y="5406222"/>
                  <a:pt x="4270290" y="5450399"/>
                </a:cubicBezTo>
                <a:cubicBezTo>
                  <a:pt x="4269872" y="5457964"/>
                  <a:pt x="4260193" y="5476308"/>
                  <a:pt x="4251733" y="5484804"/>
                </a:cubicBezTo>
                <a:lnTo>
                  <a:pt x="4247081" y="5487504"/>
                </a:lnTo>
                <a:cubicBezTo>
                  <a:pt x="4245929" y="5508319"/>
                  <a:pt x="4247889" y="5526348"/>
                  <a:pt x="4243624" y="5549951"/>
                </a:cubicBezTo>
                <a:cubicBezTo>
                  <a:pt x="3535777" y="5517558"/>
                  <a:pt x="706564" y="5344821"/>
                  <a:pt x="0" y="5293146"/>
                </a:cubicBezTo>
                <a:lnTo>
                  <a:pt x="4241" y="5239903"/>
                </a:lnTo>
                <a:lnTo>
                  <a:pt x="8461" y="5233298"/>
                </a:lnTo>
                <a:cubicBezTo>
                  <a:pt x="8991" y="5232196"/>
                  <a:pt x="8639" y="5231467"/>
                  <a:pt x="8730" y="5230552"/>
                </a:cubicBezTo>
                <a:lnTo>
                  <a:pt x="9000" y="5227804"/>
                </a:lnTo>
                <a:cubicBezTo>
                  <a:pt x="9178" y="5225973"/>
                  <a:pt x="9545" y="5223940"/>
                  <a:pt x="9537" y="5222308"/>
                </a:cubicBezTo>
                <a:cubicBezTo>
                  <a:pt x="9481" y="5211840"/>
                  <a:pt x="8399" y="5224803"/>
                  <a:pt x="9222" y="5216405"/>
                </a:cubicBezTo>
                <a:cubicBezTo>
                  <a:pt x="9028" y="5215352"/>
                  <a:pt x="8703" y="5214469"/>
                  <a:pt x="8638" y="5213249"/>
                </a:cubicBezTo>
                <a:cubicBezTo>
                  <a:pt x="8596" y="5212477"/>
                  <a:pt x="8947" y="5211272"/>
                  <a:pt x="8907" y="5210500"/>
                </a:cubicBezTo>
                <a:cubicBezTo>
                  <a:pt x="8526" y="5203355"/>
                  <a:pt x="7974" y="5210896"/>
                  <a:pt x="8591" y="5204597"/>
                </a:cubicBezTo>
                <a:lnTo>
                  <a:pt x="8008" y="5201441"/>
                </a:lnTo>
                <a:cubicBezTo>
                  <a:pt x="6593" y="5193798"/>
                  <a:pt x="6556" y="5198023"/>
                  <a:pt x="7378" y="5189632"/>
                </a:cubicBezTo>
                <a:cubicBezTo>
                  <a:pt x="7183" y="5188581"/>
                  <a:pt x="6860" y="5187696"/>
                  <a:pt x="6794" y="5186477"/>
                </a:cubicBezTo>
                <a:cubicBezTo>
                  <a:pt x="6752" y="5185706"/>
                  <a:pt x="7185" y="5184394"/>
                  <a:pt x="7062" y="5183728"/>
                </a:cubicBezTo>
                <a:cubicBezTo>
                  <a:pt x="6788" y="5182241"/>
                  <a:pt x="4614" y="5182665"/>
                  <a:pt x="5627" y="5180163"/>
                </a:cubicBezTo>
                <a:lnTo>
                  <a:pt x="11039" y="5116566"/>
                </a:lnTo>
                <a:lnTo>
                  <a:pt x="78653" y="3839310"/>
                </a:lnTo>
                <a:lnTo>
                  <a:pt x="303343"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Living From The Heart Jesus Gave You">
            <a:extLst>
              <a:ext uri="{FF2B5EF4-FFF2-40B4-BE49-F238E27FC236}">
                <a16:creationId xmlns:a16="http://schemas.microsoft.com/office/drawing/2014/main" id="{D85D0EDF-49F0-6E35-6AB6-57FB3200ECA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rot="21420419">
            <a:off x="1487056" y="601333"/>
            <a:ext cx="3489111" cy="5245699"/>
          </a:xfrm>
          <a:prstGeom prst="rect">
            <a:avLst/>
          </a:prstGeom>
          <a:noFill/>
          <a:extLst>
            <a:ext uri="{909E8E84-426E-40DD-AFC4-6F175D3DCCD1}">
              <a14:hiddenFill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C2E60BE0-F22D-6C5F-4C10-496BCA1EAB87}"/>
              </a:ext>
            </a:extLst>
          </p:cNvPr>
          <p:cNvSpPr>
            <a:spLocks noGrp="1"/>
          </p:cNvSpPr>
          <p:nvPr>
            <p:ph idx="1"/>
          </p:nvPr>
        </p:nvSpPr>
        <p:spPr>
          <a:xfrm>
            <a:off x="6473629" y="2953593"/>
            <a:ext cx="5032572" cy="3218607"/>
          </a:xfrm>
        </p:spPr>
        <p:txBody>
          <a:bodyPr>
            <a:normAutofit/>
          </a:bodyPr>
          <a:lstStyle/>
          <a:p>
            <a:r>
              <a:rPr lang="en-US" dirty="0"/>
              <a:t>Dr. Allan </a:t>
            </a:r>
            <a:r>
              <a:rPr lang="en-US" dirty="0" err="1"/>
              <a:t>Schore</a:t>
            </a:r>
            <a:endParaRPr lang="en-US" dirty="0"/>
          </a:p>
          <a:p>
            <a:r>
              <a:rPr lang="en-US" dirty="0"/>
              <a:t>Dr. Daniel Siegel</a:t>
            </a:r>
          </a:p>
          <a:p>
            <a:r>
              <a:rPr lang="en-US" dirty="0"/>
              <a:t>Dr. Bessel van de Kolk</a:t>
            </a:r>
          </a:p>
          <a:p>
            <a:r>
              <a:rPr lang="en-US" dirty="0"/>
              <a:t>Dr. Daniel Amen</a:t>
            </a:r>
          </a:p>
          <a:p>
            <a:r>
              <a:rPr lang="en-US" dirty="0"/>
              <a:t>Dr. Erik Erikson</a:t>
            </a:r>
          </a:p>
          <a:p>
            <a:r>
              <a:rPr lang="en-US" dirty="0"/>
              <a:t>Dr. Marcus Warner</a:t>
            </a:r>
          </a:p>
          <a:p>
            <a:r>
              <a:rPr lang="en-US" dirty="0"/>
              <a:t>Chris </a:t>
            </a:r>
            <a:r>
              <a:rPr lang="en-US" dirty="0" err="1"/>
              <a:t>Coursey</a:t>
            </a:r>
            <a:endParaRPr lang="en-US" dirty="0"/>
          </a:p>
        </p:txBody>
      </p:sp>
      <p:grpSp>
        <p:nvGrpSpPr>
          <p:cNvPr id="1039" name="Group 1038">
            <a:extLst>
              <a:ext uri="{FF2B5EF4-FFF2-40B4-BE49-F238E27FC236}">
                <a16:creationId xmlns:a16="http://schemas.microsoft.com/office/drawing/2014/main" id="{96BEFBD8-C05C-43C7-8D7B-58D37F70F5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040" name="Group 1039">
              <a:extLst>
                <a:ext uri="{FF2B5EF4-FFF2-40B4-BE49-F238E27FC236}">
                  <a16:creationId xmlns:a16="http://schemas.microsoft.com/office/drawing/2014/main" id="{B622FDA5-36F9-4DD4-87A3-58FC513B837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042" name="Straight Connector 1041">
                <a:extLst>
                  <a:ext uri="{FF2B5EF4-FFF2-40B4-BE49-F238E27FC236}">
                    <a16:creationId xmlns:a16="http://schemas.microsoft.com/office/drawing/2014/main" id="{734870DF-B7C4-4149-9E0F-2B602F26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3" name="Straight Connector 1042">
                <a:extLst>
                  <a:ext uri="{FF2B5EF4-FFF2-40B4-BE49-F238E27FC236}">
                    <a16:creationId xmlns:a16="http://schemas.microsoft.com/office/drawing/2014/main" id="{A1CD7D4A-FA69-4C48-A532-9ED58E181A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41" name="Oval 1040">
              <a:extLst>
                <a:ext uri="{FF2B5EF4-FFF2-40B4-BE49-F238E27FC236}">
                  <a16:creationId xmlns:a16="http://schemas.microsoft.com/office/drawing/2014/main" id="{F57FB85D-1649-470D-A7BA-3475C851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5" name="Freeform: Shape 1044">
            <a:extLst>
              <a:ext uri="{FF2B5EF4-FFF2-40B4-BE49-F238E27FC236}">
                <a16:creationId xmlns:a16="http://schemas.microsoft.com/office/drawing/2014/main" id="{03CCCF79-BC42-40CC-A81F-1C5962B62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193556" y="5316608"/>
            <a:ext cx="444795" cy="1655141"/>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3">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22773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A352D1D-4A63-48A8-8335-5B3A8BECE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447B5DB-9895-4F80-B037-1DC074A90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0961581" cy="6858000"/>
          </a:xfrm>
          <a:custGeom>
            <a:avLst/>
            <a:gdLst>
              <a:gd name="connsiteX0" fmla="*/ 8920876 w 10961581"/>
              <a:gd name="connsiteY0" fmla="*/ 0 h 6858000"/>
              <a:gd name="connsiteX1" fmla="*/ 10729569 w 10961581"/>
              <a:gd name="connsiteY1" fmla="*/ 0 h 6858000"/>
              <a:gd name="connsiteX2" fmla="*/ 10961581 w 10961581"/>
              <a:gd name="connsiteY2" fmla="*/ 6604757 h 6858000"/>
              <a:gd name="connsiteX3" fmla="*/ 3198981 w 10961581"/>
              <a:gd name="connsiteY3" fmla="*/ 6858000 h 6858000"/>
              <a:gd name="connsiteX4" fmla="*/ 0 w 10961581"/>
              <a:gd name="connsiteY4" fmla="*/ 6858000 h 6858000"/>
              <a:gd name="connsiteX5" fmla="*/ 0 w 10961581"/>
              <a:gd name="connsiteY5" fmla="*/ 337328 h 6858000"/>
              <a:gd name="connsiteX0" fmla="*/ 9103756 w 10961581"/>
              <a:gd name="connsiteY0" fmla="*/ 0 h 6858000"/>
              <a:gd name="connsiteX1" fmla="*/ 10729569 w 10961581"/>
              <a:gd name="connsiteY1" fmla="*/ 0 h 6858000"/>
              <a:gd name="connsiteX2" fmla="*/ 10961581 w 10961581"/>
              <a:gd name="connsiteY2" fmla="*/ 6604757 h 6858000"/>
              <a:gd name="connsiteX3" fmla="*/ 3198981 w 10961581"/>
              <a:gd name="connsiteY3" fmla="*/ 6858000 h 6858000"/>
              <a:gd name="connsiteX4" fmla="*/ 0 w 10961581"/>
              <a:gd name="connsiteY4" fmla="*/ 6858000 h 6858000"/>
              <a:gd name="connsiteX5" fmla="*/ 0 w 10961581"/>
              <a:gd name="connsiteY5" fmla="*/ 337328 h 6858000"/>
              <a:gd name="connsiteX6" fmla="*/ 9103756 w 10961581"/>
              <a:gd name="connsiteY6" fmla="*/ 0 h 6858000"/>
              <a:gd name="connsiteX0" fmla="*/ 9305886 w 10961581"/>
              <a:gd name="connsiteY0" fmla="*/ 0 h 6858000"/>
              <a:gd name="connsiteX1" fmla="*/ 10729569 w 10961581"/>
              <a:gd name="connsiteY1" fmla="*/ 0 h 6858000"/>
              <a:gd name="connsiteX2" fmla="*/ 10961581 w 10961581"/>
              <a:gd name="connsiteY2" fmla="*/ 6604757 h 6858000"/>
              <a:gd name="connsiteX3" fmla="*/ 3198981 w 10961581"/>
              <a:gd name="connsiteY3" fmla="*/ 6858000 h 6858000"/>
              <a:gd name="connsiteX4" fmla="*/ 0 w 10961581"/>
              <a:gd name="connsiteY4" fmla="*/ 6858000 h 6858000"/>
              <a:gd name="connsiteX5" fmla="*/ 0 w 10961581"/>
              <a:gd name="connsiteY5" fmla="*/ 337328 h 6858000"/>
              <a:gd name="connsiteX6" fmla="*/ 9305886 w 10961581"/>
              <a:gd name="connsiteY6" fmla="*/ 0 h 6858000"/>
              <a:gd name="connsiteX0" fmla="*/ 9363638 w 10961581"/>
              <a:gd name="connsiteY0" fmla="*/ 0 h 6858000"/>
              <a:gd name="connsiteX1" fmla="*/ 10729569 w 10961581"/>
              <a:gd name="connsiteY1" fmla="*/ 0 h 6858000"/>
              <a:gd name="connsiteX2" fmla="*/ 10961581 w 10961581"/>
              <a:gd name="connsiteY2" fmla="*/ 6604757 h 6858000"/>
              <a:gd name="connsiteX3" fmla="*/ 3198981 w 10961581"/>
              <a:gd name="connsiteY3" fmla="*/ 6858000 h 6858000"/>
              <a:gd name="connsiteX4" fmla="*/ 0 w 10961581"/>
              <a:gd name="connsiteY4" fmla="*/ 6858000 h 6858000"/>
              <a:gd name="connsiteX5" fmla="*/ 0 w 10961581"/>
              <a:gd name="connsiteY5" fmla="*/ 337328 h 6858000"/>
              <a:gd name="connsiteX6" fmla="*/ 9363638 w 10961581"/>
              <a:gd name="connsiteY6" fmla="*/ 0 h 6858000"/>
              <a:gd name="connsiteX0" fmla="*/ 9363638 w 10961581"/>
              <a:gd name="connsiteY0" fmla="*/ 0 h 6858000"/>
              <a:gd name="connsiteX1" fmla="*/ 10729569 w 10961581"/>
              <a:gd name="connsiteY1" fmla="*/ 0 h 6858000"/>
              <a:gd name="connsiteX2" fmla="*/ 10961581 w 10961581"/>
              <a:gd name="connsiteY2" fmla="*/ 6604757 h 6858000"/>
              <a:gd name="connsiteX3" fmla="*/ 3198981 w 10961581"/>
              <a:gd name="connsiteY3" fmla="*/ 6858000 h 6858000"/>
              <a:gd name="connsiteX4" fmla="*/ 0 w 10961581"/>
              <a:gd name="connsiteY4" fmla="*/ 6858000 h 6858000"/>
              <a:gd name="connsiteX5" fmla="*/ 0 w 10961581"/>
              <a:gd name="connsiteY5" fmla="*/ 356579 h 6858000"/>
              <a:gd name="connsiteX6" fmla="*/ 9363638 w 10961581"/>
              <a:gd name="connsiteY6" fmla="*/ 0 h 6858000"/>
              <a:gd name="connsiteX0" fmla="*/ 9508017 w 10961581"/>
              <a:gd name="connsiteY0" fmla="*/ 9625 h 6858000"/>
              <a:gd name="connsiteX1" fmla="*/ 10729569 w 10961581"/>
              <a:gd name="connsiteY1" fmla="*/ 0 h 6858000"/>
              <a:gd name="connsiteX2" fmla="*/ 10961581 w 10961581"/>
              <a:gd name="connsiteY2" fmla="*/ 6604757 h 6858000"/>
              <a:gd name="connsiteX3" fmla="*/ 3198981 w 10961581"/>
              <a:gd name="connsiteY3" fmla="*/ 6858000 h 6858000"/>
              <a:gd name="connsiteX4" fmla="*/ 0 w 10961581"/>
              <a:gd name="connsiteY4" fmla="*/ 6858000 h 6858000"/>
              <a:gd name="connsiteX5" fmla="*/ 0 w 10961581"/>
              <a:gd name="connsiteY5" fmla="*/ 356579 h 6858000"/>
              <a:gd name="connsiteX6" fmla="*/ 9508017 w 10961581"/>
              <a:gd name="connsiteY6" fmla="*/ 9625 h 6858000"/>
              <a:gd name="connsiteX0" fmla="*/ 9527267 w 10961581"/>
              <a:gd name="connsiteY0" fmla="*/ 0 h 6858000"/>
              <a:gd name="connsiteX1" fmla="*/ 10729569 w 10961581"/>
              <a:gd name="connsiteY1" fmla="*/ 0 h 6858000"/>
              <a:gd name="connsiteX2" fmla="*/ 10961581 w 10961581"/>
              <a:gd name="connsiteY2" fmla="*/ 6604757 h 6858000"/>
              <a:gd name="connsiteX3" fmla="*/ 3198981 w 10961581"/>
              <a:gd name="connsiteY3" fmla="*/ 6858000 h 6858000"/>
              <a:gd name="connsiteX4" fmla="*/ 0 w 10961581"/>
              <a:gd name="connsiteY4" fmla="*/ 6858000 h 6858000"/>
              <a:gd name="connsiteX5" fmla="*/ 0 w 10961581"/>
              <a:gd name="connsiteY5" fmla="*/ 356579 h 6858000"/>
              <a:gd name="connsiteX6" fmla="*/ 9527267 w 1096158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61581" h="6858000">
                <a:moveTo>
                  <a:pt x="9527267" y="0"/>
                </a:moveTo>
                <a:lnTo>
                  <a:pt x="10729569" y="0"/>
                </a:lnTo>
                <a:lnTo>
                  <a:pt x="10961581" y="6604757"/>
                </a:lnTo>
                <a:lnTo>
                  <a:pt x="3198981" y="6858000"/>
                </a:lnTo>
                <a:lnTo>
                  <a:pt x="0" y="6858000"/>
                </a:lnTo>
                <a:lnTo>
                  <a:pt x="0" y="356579"/>
                </a:lnTo>
                <a:lnTo>
                  <a:pt x="9527267" y="0"/>
                </a:lnTo>
                <a:close/>
              </a:path>
            </a:pathLst>
          </a:custGeom>
          <a:solidFill>
            <a:schemeClr val="tx1"/>
          </a:solidFill>
          <a:ln w="12700" cap="flat" cmpd="sng" algn="ctr">
            <a:noFill/>
            <a:prstDash val="solid"/>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0CA5747C-8A92-4D00-89F4-4223A1B283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7328"/>
            <a:ext cx="10836068" cy="6786312"/>
          </a:xfrm>
          <a:custGeom>
            <a:avLst/>
            <a:gdLst>
              <a:gd name="connsiteX0" fmla="*/ 10525984 w 10787215"/>
              <a:gd name="connsiteY0" fmla="*/ 0 h 6755717"/>
              <a:gd name="connsiteX1" fmla="*/ 10563060 w 10787215"/>
              <a:gd name="connsiteY1" fmla="*/ 25925 h 6755717"/>
              <a:gd name="connsiteX2" fmla="*/ 10568511 w 10787215"/>
              <a:gd name="connsiteY2" fmla="*/ 48223 h 6755717"/>
              <a:gd name="connsiteX3" fmla="*/ 10671688 w 10787215"/>
              <a:gd name="connsiteY3" fmla="*/ 3001804 h 6755717"/>
              <a:gd name="connsiteX4" fmla="*/ 10683897 w 10787215"/>
              <a:gd name="connsiteY4" fmla="*/ 3351424 h 6755717"/>
              <a:gd name="connsiteX5" fmla="*/ 10787035 w 10787215"/>
              <a:gd name="connsiteY5" fmla="*/ 6304910 h 6755717"/>
              <a:gd name="connsiteX6" fmla="*/ 10787032 w 10787215"/>
              <a:gd name="connsiteY6" fmla="*/ 6304915 h 6755717"/>
              <a:gd name="connsiteX7" fmla="*/ 10787215 w 10787215"/>
              <a:gd name="connsiteY7" fmla="*/ 6310070 h 6755717"/>
              <a:gd name="connsiteX8" fmla="*/ 10779134 w 10787215"/>
              <a:gd name="connsiteY8" fmla="*/ 6324066 h 6755717"/>
              <a:gd name="connsiteX9" fmla="*/ 10772641 w 10787215"/>
              <a:gd name="connsiteY9" fmla="*/ 6339804 h 6755717"/>
              <a:gd name="connsiteX10" fmla="*/ 10767163 w 10787215"/>
              <a:gd name="connsiteY10" fmla="*/ 6344794 h 6755717"/>
              <a:gd name="connsiteX11" fmla="*/ 10761538 w 10787215"/>
              <a:gd name="connsiteY11" fmla="*/ 6354534 h 6755717"/>
              <a:gd name="connsiteX12" fmla="*/ 10753020 w 10787215"/>
              <a:gd name="connsiteY12" fmla="*/ 6354826 h 6755717"/>
              <a:gd name="connsiteX13" fmla="*/ 10742859 w 10787215"/>
              <a:gd name="connsiteY13" fmla="*/ 6358485 h 6755717"/>
              <a:gd name="connsiteX14" fmla="*/ 10717371 w 10787215"/>
              <a:gd name="connsiteY14" fmla="*/ 6359376 h 6755717"/>
              <a:gd name="connsiteX15" fmla="*/ 10716864 w 10787215"/>
              <a:gd name="connsiteY15" fmla="*/ 6360582 h 6755717"/>
              <a:gd name="connsiteX16" fmla="*/ 10676656 w 10787215"/>
              <a:gd name="connsiteY16" fmla="*/ 6389205 h 6755717"/>
              <a:gd name="connsiteX17" fmla="*/ 10597111 w 10787215"/>
              <a:gd name="connsiteY17" fmla="*/ 6363575 h 6755717"/>
              <a:gd name="connsiteX18" fmla="*/ 9820767 w 10787215"/>
              <a:gd name="connsiteY18" fmla="*/ 6390686 h 6755717"/>
              <a:gd name="connsiteX19" fmla="*/ 9807405 w 10787215"/>
              <a:gd name="connsiteY19" fmla="*/ 6395341 h 6755717"/>
              <a:gd name="connsiteX20" fmla="*/ 9775284 w 10787215"/>
              <a:gd name="connsiteY20" fmla="*/ 6400669 h 6755717"/>
              <a:gd name="connsiteX21" fmla="*/ 9642733 w 10787215"/>
              <a:gd name="connsiteY21" fmla="*/ 6406266 h 6755717"/>
              <a:gd name="connsiteX22" fmla="*/ 9564655 w 10787215"/>
              <a:gd name="connsiteY22" fmla="*/ 6413661 h 6755717"/>
              <a:gd name="connsiteX23" fmla="*/ 9536921 w 10787215"/>
              <a:gd name="connsiteY23" fmla="*/ 6422825 h 6755717"/>
              <a:gd name="connsiteX24" fmla="*/ 9496893 w 10787215"/>
              <a:gd name="connsiteY24" fmla="*/ 6431347 h 6755717"/>
              <a:gd name="connsiteX25" fmla="*/ 9427742 w 10787215"/>
              <a:gd name="connsiteY25" fmla="*/ 6451312 h 6755717"/>
              <a:gd name="connsiteX26" fmla="*/ 9360781 w 10787215"/>
              <a:gd name="connsiteY26" fmla="*/ 6461217 h 6755717"/>
              <a:gd name="connsiteX27" fmla="*/ 9315635 w 10787215"/>
              <a:gd name="connsiteY27" fmla="*/ 6464259 h 6755717"/>
              <a:gd name="connsiteX28" fmla="*/ 9309069 w 10787215"/>
              <a:gd name="connsiteY28" fmla="*/ 6464198 h 6755717"/>
              <a:gd name="connsiteX29" fmla="*/ 9254486 w 10787215"/>
              <a:gd name="connsiteY29" fmla="*/ 6455747 h 6755717"/>
              <a:gd name="connsiteX30" fmla="*/ 9249615 w 10787215"/>
              <a:gd name="connsiteY30" fmla="*/ 6461132 h 6755717"/>
              <a:gd name="connsiteX31" fmla="*/ 9232811 w 10787215"/>
              <a:gd name="connsiteY31" fmla="*/ 6467037 h 6755717"/>
              <a:gd name="connsiteX32" fmla="*/ 9218036 w 10787215"/>
              <a:gd name="connsiteY32" fmla="*/ 6461328 h 6755717"/>
              <a:gd name="connsiteX33" fmla="*/ 9149486 w 10787215"/>
              <a:gd name="connsiteY33" fmla="*/ 6452624 h 6755717"/>
              <a:gd name="connsiteX34" fmla="*/ 9049412 w 10787215"/>
              <a:gd name="connsiteY34" fmla="*/ 6445894 h 6755717"/>
              <a:gd name="connsiteX35" fmla="*/ 9034119 w 10787215"/>
              <a:gd name="connsiteY35" fmla="*/ 6440025 h 6755717"/>
              <a:gd name="connsiteX36" fmla="*/ 8935776 w 10787215"/>
              <a:gd name="connsiteY36" fmla="*/ 6427814 h 6755717"/>
              <a:gd name="connsiteX37" fmla="*/ 8884376 w 10787215"/>
              <a:gd name="connsiteY37" fmla="*/ 6427190 h 6755717"/>
              <a:gd name="connsiteX38" fmla="*/ 8878872 w 10787215"/>
              <a:gd name="connsiteY38" fmla="*/ 6433234 h 6755717"/>
              <a:gd name="connsiteX39" fmla="*/ 8863669 w 10787215"/>
              <a:gd name="connsiteY39" fmla="*/ 6432221 h 6755717"/>
              <a:gd name="connsiteX40" fmla="*/ 8859625 w 10787215"/>
              <a:gd name="connsiteY40" fmla="*/ 6433232 h 6755717"/>
              <a:gd name="connsiteX41" fmla="*/ 8836444 w 10787215"/>
              <a:gd name="connsiteY41" fmla="*/ 6437751 h 6755717"/>
              <a:gd name="connsiteX42" fmla="*/ 8831733 w 10787215"/>
              <a:gd name="connsiteY42" fmla="*/ 6426801 h 6755717"/>
              <a:gd name="connsiteX43" fmla="*/ 8824805 w 10787215"/>
              <a:gd name="connsiteY43" fmla="*/ 6425465 h 6755717"/>
              <a:gd name="connsiteX44" fmla="*/ 8573061 w 10787215"/>
              <a:gd name="connsiteY44" fmla="*/ 6434256 h 6755717"/>
              <a:gd name="connsiteX45" fmla="*/ 8551836 w 10787215"/>
              <a:gd name="connsiteY45" fmla="*/ 6445197 h 6755717"/>
              <a:gd name="connsiteX46" fmla="*/ 8484874 w 10787215"/>
              <a:gd name="connsiteY46" fmla="*/ 6455103 h 6755717"/>
              <a:gd name="connsiteX47" fmla="*/ 8439729 w 10787215"/>
              <a:gd name="connsiteY47" fmla="*/ 6458145 h 6755717"/>
              <a:gd name="connsiteX48" fmla="*/ 8433162 w 10787215"/>
              <a:gd name="connsiteY48" fmla="*/ 6458083 h 6755717"/>
              <a:gd name="connsiteX49" fmla="*/ 8378580 w 10787215"/>
              <a:gd name="connsiteY49" fmla="*/ 6449632 h 6755717"/>
              <a:gd name="connsiteX50" fmla="*/ 8373709 w 10787215"/>
              <a:gd name="connsiteY50" fmla="*/ 6455018 h 6755717"/>
              <a:gd name="connsiteX51" fmla="*/ 8356905 w 10787215"/>
              <a:gd name="connsiteY51" fmla="*/ 6460922 h 6755717"/>
              <a:gd name="connsiteX52" fmla="*/ 8342130 w 10787215"/>
              <a:gd name="connsiteY52" fmla="*/ 6455214 h 6755717"/>
              <a:gd name="connsiteX53" fmla="*/ 8273578 w 10787215"/>
              <a:gd name="connsiteY53" fmla="*/ 6446510 h 6755717"/>
              <a:gd name="connsiteX54" fmla="*/ 8256015 w 10787215"/>
              <a:gd name="connsiteY54" fmla="*/ 6445328 h 6755717"/>
              <a:gd name="connsiteX55" fmla="*/ 7524878 w 10787215"/>
              <a:gd name="connsiteY55" fmla="*/ 6470860 h 6755717"/>
              <a:gd name="connsiteX56" fmla="*/ 6892841 w 10787215"/>
              <a:gd name="connsiteY56" fmla="*/ 6492931 h 6755717"/>
              <a:gd name="connsiteX57" fmla="*/ 6476543 w 10787215"/>
              <a:gd name="connsiteY57" fmla="*/ 6507469 h 6755717"/>
              <a:gd name="connsiteX58" fmla="*/ 6443282 w 10787215"/>
              <a:gd name="connsiteY58" fmla="*/ 6508810 h 6755717"/>
              <a:gd name="connsiteX59" fmla="*/ 6241132 w 10787215"/>
              <a:gd name="connsiteY59" fmla="*/ 6515954 h 6755717"/>
              <a:gd name="connsiteX60" fmla="*/ 6239723 w 10787215"/>
              <a:gd name="connsiteY60" fmla="*/ 6515738 h 6755717"/>
              <a:gd name="connsiteX61" fmla="*/ 3903363 w 10787215"/>
              <a:gd name="connsiteY61" fmla="*/ 6597326 h 6755717"/>
              <a:gd name="connsiteX62" fmla="*/ 488708 w 10787215"/>
              <a:gd name="connsiteY62" fmla="*/ 6755717 h 6755717"/>
              <a:gd name="connsiteX63" fmla="*/ 0 w 10787215"/>
              <a:gd name="connsiteY63" fmla="*/ 6755717 h 6755717"/>
              <a:gd name="connsiteX64" fmla="*/ 0 w 10787215"/>
              <a:gd name="connsiteY64" fmla="*/ 376860 h 6755717"/>
              <a:gd name="connsiteX65" fmla="*/ 1459259 w 10787215"/>
              <a:gd name="connsiteY65" fmla="*/ 325901 h 6755717"/>
              <a:gd name="connsiteX66" fmla="*/ 1511989 w 10787215"/>
              <a:gd name="connsiteY66" fmla="*/ 312691 h 6755717"/>
              <a:gd name="connsiteX67" fmla="*/ 1567031 w 10787215"/>
              <a:gd name="connsiteY67" fmla="*/ 322138 h 6755717"/>
              <a:gd name="connsiteX68" fmla="*/ 2295246 w 10787215"/>
              <a:gd name="connsiteY68" fmla="*/ 296708 h 6755717"/>
              <a:gd name="connsiteX69" fmla="*/ 2391907 w 10787215"/>
              <a:gd name="connsiteY69" fmla="*/ 293333 h 6755717"/>
              <a:gd name="connsiteX70" fmla="*/ 2445474 w 10787215"/>
              <a:gd name="connsiteY70" fmla="*/ 279345 h 6755717"/>
              <a:gd name="connsiteX71" fmla="*/ 2500189 w 10787215"/>
              <a:gd name="connsiteY71" fmla="*/ 263547 h 6755717"/>
              <a:gd name="connsiteX72" fmla="*/ 2553172 w 10787215"/>
              <a:gd name="connsiteY72" fmla="*/ 255710 h 6755717"/>
              <a:gd name="connsiteX73" fmla="*/ 2594089 w 10787215"/>
              <a:gd name="connsiteY73" fmla="*/ 253351 h 6755717"/>
              <a:gd name="connsiteX74" fmla="*/ 2637277 w 10787215"/>
              <a:gd name="connsiteY74" fmla="*/ 260039 h 6755717"/>
              <a:gd name="connsiteX75" fmla="*/ 2666118 w 10787215"/>
              <a:gd name="connsiteY75" fmla="*/ 255623 h 6755717"/>
              <a:gd name="connsiteX76" fmla="*/ 2720359 w 10787215"/>
              <a:gd name="connsiteY76" fmla="*/ 262510 h 6755717"/>
              <a:gd name="connsiteX77" fmla="*/ 2799543 w 10787215"/>
              <a:gd name="connsiteY77" fmla="*/ 267835 h 6755717"/>
              <a:gd name="connsiteX78" fmla="*/ 2854155 w 10787215"/>
              <a:gd name="connsiteY78" fmla="*/ 274551 h 6755717"/>
              <a:gd name="connsiteX79" fmla="*/ 2864721 w 10787215"/>
              <a:gd name="connsiteY79" fmla="*/ 276822 h 6755717"/>
              <a:gd name="connsiteX80" fmla="*/ 3220117 w 10787215"/>
              <a:gd name="connsiteY80" fmla="*/ 264411 h 6755717"/>
              <a:gd name="connsiteX81" fmla="*/ 3246230 w 10787215"/>
              <a:gd name="connsiteY81" fmla="*/ 260548 h 6755717"/>
              <a:gd name="connsiteX82" fmla="*/ 3334781 w 10787215"/>
              <a:gd name="connsiteY82" fmla="*/ 260407 h 6755717"/>
              <a:gd name="connsiteX83" fmla="*/ 3347486 w 10787215"/>
              <a:gd name="connsiteY83" fmla="*/ 255944 h 6755717"/>
              <a:gd name="connsiteX84" fmla="*/ 3434099 w 10787215"/>
              <a:gd name="connsiteY84" fmla="*/ 256939 h 6755717"/>
              <a:gd name="connsiteX85" fmla="*/ 3528723 w 10787215"/>
              <a:gd name="connsiteY85" fmla="*/ 250220 h 6755717"/>
              <a:gd name="connsiteX86" fmla="*/ 3535478 w 10787215"/>
              <a:gd name="connsiteY86" fmla="*/ 240807 h 6755717"/>
              <a:gd name="connsiteX87" fmla="*/ 3556228 w 10787215"/>
              <a:gd name="connsiteY87" fmla="*/ 239277 h 6755717"/>
              <a:gd name="connsiteX88" fmla="*/ 3588945 w 10787215"/>
              <a:gd name="connsiteY88" fmla="*/ 238310 h 6755717"/>
              <a:gd name="connsiteX89" fmla="*/ 3662553 w 10787215"/>
              <a:gd name="connsiteY89" fmla="*/ 245371 h 6755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0787215" h="6755717">
                <a:moveTo>
                  <a:pt x="10525984" y="0"/>
                </a:moveTo>
                <a:cubicBezTo>
                  <a:pt x="10547044" y="8337"/>
                  <a:pt x="10550472" y="10713"/>
                  <a:pt x="10563060" y="25925"/>
                </a:cubicBezTo>
                <a:lnTo>
                  <a:pt x="10568511" y="48223"/>
                </a:lnTo>
                <a:cubicBezTo>
                  <a:pt x="10585764" y="542122"/>
                  <a:pt x="10652457" y="2451271"/>
                  <a:pt x="10671688" y="3001804"/>
                </a:cubicBezTo>
                <a:lnTo>
                  <a:pt x="10683897" y="3351424"/>
                </a:lnTo>
                <a:lnTo>
                  <a:pt x="10787035" y="6304910"/>
                </a:lnTo>
                <a:cubicBezTo>
                  <a:pt x="10787034" y="6304912"/>
                  <a:pt x="10787033" y="6304913"/>
                  <a:pt x="10787032" y="6304915"/>
                </a:cubicBezTo>
                <a:cubicBezTo>
                  <a:pt x="10787093" y="6306633"/>
                  <a:pt x="10787154" y="6308352"/>
                  <a:pt x="10787215" y="6310070"/>
                </a:cubicBezTo>
                <a:lnTo>
                  <a:pt x="10779134" y="6324066"/>
                </a:lnTo>
                <a:lnTo>
                  <a:pt x="10772641" y="6339804"/>
                </a:lnTo>
                <a:lnTo>
                  <a:pt x="10767163" y="6344794"/>
                </a:lnTo>
                <a:lnTo>
                  <a:pt x="10761538" y="6354534"/>
                </a:lnTo>
                <a:lnTo>
                  <a:pt x="10753020" y="6354826"/>
                </a:lnTo>
                <a:lnTo>
                  <a:pt x="10742859" y="6358485"/>
                </a:lnTo>
                <a:lnTo>
                  <a:pt x="10717371" y="6359376"/>
                </a:lnTo>
                <a:lnTo>
                  <a:pt x="10716864" y="6360582"/>
                </a:lnTo>
                <a:cubicBezTo>
                  <a:pt x="10715793" y="6375139"/>
                  <a:pt x="10734400" y="6387188"/>
                  <a:pt x="10676656" y="6389205"/>
                </a:cubicBezTo>
                <a:lnTo>
                  <a:pt x="10597111" y="6363575"/>
                </a:lnTo>
                <a:lnTo>
                  <a:pt x="9820767" y="6390686"/>
                </a:lnTo>
                <a:lnTo>
                  <a:pt x="9807405" y="6395341"/>
                </a:lnTo>
                <a:cubicBezTo>
                  <a:pt x="9800223" y="6397336"/>
                  <a:pt x="9790323" y="6399300"/>
                  <a:pt x="9775284" y="6400669"/>
                </a:cubicBezTo>
                <a:cubicBezTo>
                  <a:pt x="9737352" y="6388020"/>
                  <a:pt x="9689923" y="6423409"/>
                  <a:pt x="9642733" y="6406266"/>
                </a:cubicBezTo>
                <a:cubicBezTo>
                  <a:pt x="9625581" y="6402315"/>
                  <a:pt x="9573710" y="6404482"/>
                  <a:pt x="9564655" y="6413661"/>
                </a:cubicBezTo>
                <a:cubicBezTo>
                  <a:pt x="9553995" y="6415919"/>
                  <a:pt x="9541098" y="6413167"/>
                  <a:pt x="9536921" y="6422825"/>
                </a:cubicBezTo>
                <a:cubicBezTo>
                  <a:pt x="9529648" y="6434516"/>
                  <a:pt x="9490341" y="6418021"/>
                  <a:pt x="9496893" y="6431347"/>
                </a:cubicBezTo>
                <a:cubicBezTo>
                  <a:pt x="9469017" y="6420076"/>
                  <a:pt x="9449776" y="6444692"/>
                  <a:pt x="9427742" y="6451312"/>
                </a:cubicBezTo>
                <a:lnTo>
                  <a:pt x="9360781" y="6461217"/>
                </a:lnTo>
                <a:lnTo>
                  <a:pt x="9315635" y="6464259"/>
                </a:lnTo>
                <a:lnTo>
                  <a:pt x="9309069" y="6464198"/>
                </a:lnTo>
                <a:lnTo>
                  <a:pt x="9254486" y="6455747"/>
                </a:lnTo>
                <a:cubicBezTo>
                  <a:pt x="9253289" y="6457680"/>
                  <a:pt x="9251650" y="6459495"/>
                  <a:pt x="9249615" y="6461132"/>
                </a:cubicBezTo>
                <a:lnTo>
                  <a:pt x="9232811" y="6467037"/>
                </a:lnTo>
                <a:lnTo>
                  <a:pt x="9218036" y="6461328"/>
                </a:lnTo>
                <a:lnTo>
                  <a:pt x="9149486" y="6452624"/>
                </a:lnTo>
                <a:lnTo>
                  <a:pt x="9049412" y="6445894"/>
                </a:lnTo>
                <a:lnTo>
                  <a:pt x="9034119" y="6440025"/>
                </a:lnTo>
                <a:cubicBezTo>
                  <a:pt x="8999480" y="6434206"/>
                  <a:pt x="8958258" y="6442933"/>
                  <a:pt x="8935776" y="6427814"/>
                </a:cubicBezTo>
                <a:lnTo>
                  <a:pt x="8884376" y="6427190"/>
                </a:lnTo>
                <a:lnTo>
                  <a:pt x="8878872" y="6433234"/>
                </a:lnTo>
                <a:lnTo>
                  <a:pt x="8863669" y="6432221"/>
                </a:lnTo>
                <a:lnTo>
                  <a:pt x="8859625" y="6433232"/>
                </a:lnTo>
                <a:cubicBezTo>
                  <a:pt x="8851908" y="6435193"/>
                  <a:pt x="8844245" y="6436925"/>
                  <a:pt x="8836444" y="6437751"/>
                </a:cubicBezTo>
                <a:cubicBezTo>
                  <a:pt x="8837077" y="6432204"/>
                  <a:pt x="8835160" y="6428812"/>
                  <a:pt x="8831733" y="6426801"/>
                </a:cubicBezTo>
                <a:lnTo>
                  <a:pt x="8824805" y="6425465"/>
                </a:lnTo>
                <a:lnTo>
                  <a:pt x="8573061" y="6434256"/>
                </a:lnTo>
                <a:lnTo>
                  <a:pt x="8551836" y="6445197"/>
                </a:lnTo>
                <a:lnTo>
                  <a:pt x="8484874" y="6455103"/>
                </a:lnTo>
                <a:lnTo>
                  <a:pt x="8439729" y="6458145"/>
                </a:lnTo>
                <a:lnTo>
                  <a:pt x="8433162" y="6458083"/>
                </a:lnTo>
                <a:lnTo>
                  <a:pt x="8378580" y="6449632"/>
                </a:lnTo>
                <a:cubicBezTo>
                  <a:pt x="8377382" y="6451564"/>
                  <a:pt x="8375743" y="6453381"/>
                  <a:pt x="8373709" y="6455018"/>
                </a:cubicBezTo>
                <a:lnTo>
                  <a:pt x="8356905" y="6460922"/>
                </a:lnTo>
                <a:lnTo>
                  <a:pt x="8342130" y="6455214"/>
                </a:lnTo>
                <a:lnTo>
                  <a:pt x="8273578" y="6446510"/>
                </a:lnTo>
                <a:lnTo>
                  <a:pt x="8256015" y="6445328"/>
                </a:lnTo>
                <a:lnTo>
                  <a:pt x="7524878" y="6470860"/>
                </a:lnTo>
                <a:lnTo>
                  <a:pt x="6892841" y="6492931"/>
                </a:lnTo>
                <a:lnTo>
                  <a:pt x="6476543" y="6507469"/>
                </a:lnTo>
                <a:lnTo>
                  <a:pt x="6443282" y="6508810"/>
                </a:lnTo>
                <a:cubicBezTo>
                  <a:pt x="6450945" y="6516774"/>
                  <a:pt x="6296920" y="6520781"/>
                  <a:pt x="6241132" y="6515954"/>
                </a:cubicBezTo>
                <a:lnTo>
                  <a:pt x="6239723" y="6515738"/>
                </a:lnTo>
                <a:lnTo>
                  <a:pt x="3903363" y="6597326"/>
                </a:lnTo>
                <a:lnTo>
                  <a:pt x="488708" y="6755717"/>
                </a:lnTo>
                <a:lnTo>
                  <a:pt x="0" y="6755717"/>
                </a:lnTo>
                <a:lnTo>
                  <a:pt x="0" y="376860"/>
                </a:lnTo>
                <a:lnTo>
                  <a:pt x="1459259" y="325901"/>
                </a:lnTo>
                <a:lnTo>
                  <a:pt x="1511989" y="312691"/>
                </a:lnTo>
                <a:cubicBezTo>
                  <a:pt x="1541823" y="312150"/>
                  <a:pt x="1548684" y="318989"/>
                  <a:pt x="1567031" y="322138"/>
                </a:cubicBezTo>
                <a:lnTo>
                  <a:pt x="2295246" y="296708"/>
                </a:lnTo>
                <a:lnTo>
                  <a:pt x="2391907" y="293333"/>
                </a:lnTo>
                <a:lnTo>
                  <a:pt x="2445474" y="279345"/>
                </a:lnTo>
                <a:cubicBezTo>
                  <a:pt x="2467530" y="288263"/>
                  <a:pt x="2482756" y="268786"/>
                  <a:pt x="2500189" y="263547"/>
                </a:cubicBezTo>
                <a:lnTo>
                  <a:pt x="2553172" y="255710"/>
                </a:lnTo>
                <a:lnTo>
                  <a:pt x="2594089" y="253351"/>
                </a:lnTo>
                <a:lnTo>
                  <a:pt x="2637277" y="260039"/>
                </a:lnTo>
                <a:cubicBezTo>
                  <a:pt x="2649282" y="260417"/>
                  <a:pt x="2652271" y="255211"/>
                  <a:pt x="2666118" y="255623"/>
                </a:cubicBezTo>
                <a:lnTo>
                  <a:pt x="2720359" y="262510"/>
                </a:lnTo>
                <a:lnTo>
                  <a:pt x="2799543" y="267835"/>
                </a:lnTo>
                <a:lnTo>
                  <a:pt x="2854155" y="274551"/>
                </a:lnTo>
                <a:lnTo>
                  <a:pt x="2864721" y="276822"/>
                </a:lnTo>
                <a:lnTo>
                  <a:pt x="3220117" y="264411"/>
                </a:lnTo>
                <a:lnTo>
                  <a:pt x="3246230" y="260548"/>
                </a:lnTo>
                <a:lnTo>
                  <a:pt x="3334781" y="260407"/>
                </a:lnTo>
                <a:lnTo>
                  <a:pt x="3347486" y="255944"/>
                </a:lnTo>
                <a:lnTo>
                  <a:pt x="3434099" y="256939"/>
                </a:lnTo>
                <a:cubicBezTo>
                  <a:pt x="3462714" y="255371"/>
                  <a:pt x="3512366" y="254534"/>
                  <a:pt x="3528723" y="250220"/>
                </a:cubicBezTo>
                <a:lnTo>
                  <a:pt x="3535478" y="240807"/>
                </a:lnTo>
                <a:lnTo>
                  <a:pt x="3556228" y="239277"/>
                </a:lnTo>
                <a:cubicBezTo>
                  <a:pt x="3557772" y="239926"/>
                  <a:pt x="3587707" y="238294"/>
                  <a:pt x="3588945" y="238310"/>
                </a:cubicBezTo>
                <a:lnTo>
                  <a:pt x="3662553" y="245371"/>
                </a:lnTo>
                <a:close/>
              </a:path>
            </a:pathLst>
          </a:custGeom>
          <a:blipFill>
            <a:blip r:embed="rId3"/>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Hand holding bluury light">
            <a:extLst>
              <a:ext uri="{FF2B5EF4-FFF2-40B4-BE49-F238E27FC236}">
                <a16:creationId xmlns:a16="http://schemas.microsoft.com/office/drawing/2014/main" id="{FE1FD3D1-984A-4A51-AE58-DD21F9A339C3}"/>
              </a:ext>
            </a:extLst>
          </p:cNvPr>
          <p:cNvPicPr>
            <a:picLocks noChangeAspect="1"/>
          </p:cNvPicPr>
          <p:nvPr/>
        </p:nvPicPr>
        <p:blipFill rotWithShape="1">
          <a:blip r:embed="rId4">
            <a:alphaModFix amt="84000"/>
          </a:blip>
          <a:srcRect r="-1" b="6176"/>
          <a:stretch/>
        </p:blipFill>
        <p:spPr>
          <a:xfrm>
            <a:off x="60603" y="71688"/>
            <a:ext cx="10836068" cy="6786312"/>
          </a:xfrm>
          <a:custGeom>
            <a:avLst/>
            <a:gdLst/>
            <a:ahLst/>
            <a:cxnLst/>
            <a:rect l="l" t="t" r="r" b="b"/>
            <a:pathLst>
              <a:path w="10787215" h="6755717">
                <a:moveTo>
                  <a:pt x="10525984" y="0"/>
                </a:moveTo>
                <a:cubicBezTo>
                  <a:pt x="10547044" y="8337"/>
                  <a:pt x="10550472" y="10713"/>
                  <a:pt x="10563060" y="25925"/>
                </a:cubicBezTo>
                <a:lnTo>
                  <a:pt x="10568511" y="48223"/>
                </a:lnTo>
                <a:cubicBezTo>
                  <a:pt x="10585764" y="542122"/>
                  <a:pt x="10652457" y="2451271"/>
                  <a:pt x="10671688" y="3001804"/>
                </a:cubicBezTo>
                <a:lnTo>
                  <a:pt x="10683897" y="3351424"/>
                </a:lnTo>
                <a:lnTo>
                  <a:pt x="10787035" y="6304910"/>
                </a:lnTo>
                <a:cubicBezTo>
                  <a:pt x="10787034" y="6304912"/>
                  <a:pt x="10787033" y="6304913"/>
                  <a:pt x="10787032" y="6304915"/>
                </a:cubicBezTo>
                <a:cubicBezTo>
                  <a:pt x="10787093" y="6306633"/>
                  <a:pt x="10787154" y="6308352"/>
                  <a:pt x="10787215" y="6310070"/>
                </a:cubicBezTo>
                <a:lnTo>
                  <a:pt x="10779134" y="6324066"/>
                </a:lnTo>
                <a:lnTo>
                  <a:pt x="10772641" y="6339804"/>
                </a:lnTo>
                <a:lnTo>
                  <a:pt x="10767163" y="6344794"/>
                </a:lnTo>
                <a:lnTo>
                  <a:pt x="10761538" y="6354534"/>
                </a:lnTo>
                <a:lnTo>
                  <a:pt x="10753020" y="6354826"/>
                </a:lnTo>
                <a:lnTo>
                  <a:pt x="10742859" y="6358485"/>
                </a:lnTo>
                <a:lnTo>
                  <a:pt x="10717371" y="6359376"/>
                </a:lnTo>
                <a:lnTo>
                  <a:pt x="10716864" y="6360582"/>
                </a:lnTo>
                <a:cubicBezTo>
                  <a:pt x="10715793" y="6375139"/>
                  <a:pt x="10734400" y="6387188"/>
                  <a:pt x="10676656" y="6389205"/>
                </a:cubicBezTo>
                <a:lnTo>
                  <a:pt x="10597111" y="6363575"/>
                </a:lnTo>
                <a:lnTo>
                  <a:pt x="9820767" y="6390686"/>
                </a:lnTo>
                <a:lnTo>
                  <a:pt x="9807405" y="6395341"/>
                </a:lnTo>
                <a:cubicBezTo>
                  <a:pt x="9800223" y="6397336"/>
                  <a:pt x="9790323" y="6399300"/>
                  <a:pt x="9775284" y="6400669"/>
                </a:cubicBezTo>
                <a:cubicBezTo>
                  <a:pt x="9737352" y="6388020"/>
                  <a:pt x="9689923" y="6423409"/>
                  <a:pt x="9642733" y="6406266"/>
                </a:cubicBezTo>
                <a:cubicBezTo>
                  <a:pt x="9625581" y="6402315"/>
                  <a:pt x="9573710" y="6404482"/>
                  <a:pt x="9564655" y="6413661"/>
                </a:cubicBezTo>
                <a:cubicBezTo>
                  <a:pt x="9553995" y="6415919"/>
                  <a:pt x="9541098" y="6413167"/>
                  <a:pt x="9536921" y="6422825"/>
                </a:cubicBezTo>
                <a:cubicBezTo>
                  <a:pt x="9529648" y="6434516"/>
                  <a:pt x="9490341" y="6418021"/>
                  <a:pt x="9496893" y="6431347"/>
                </a:cubicBezTo>
                <a:cubicBezTo>
                  <a:pt x="9469017" y="6420076"/>
                  <a:pt x="9449776" y="6444692"/>
                  <a:pt x="9427742" y="6451312"/>
                </a:cubicBezTo>
                <a:lnTo>
                  <a:pt x="9360781" y="6461217"/>
                </a:lnTo>
                <a:lnTo>
                  <a:pt x="9315635" y="6464259"/>
                </a:lnTo>
                <a:lnTo>
                  <a:pt x="9309069" y="6464198"/>
                </a:lnTo>
                <a:lnTo>
                  <a:pt x="9254486" y="6455747"/>
                </a:lnTo>
                <a:cubicBezTo>
                  <a:pt x="9253289" y="6457680"/>
                  <a:pt x="9251650" y="6459495"/>
                  <a:pt x="9249615" y="6461132"/>
                </a:cubicBezTo>
                <a:lnTo>
                  <a:pt x="9232811" y="6467037"/>
                </a:lnTo>
                <a:lnTo>
                  <a:pt x="9218036" y="6461328"/>
                </a:lnTo>
                <a:lnTo>
                  <a:pt x="9149486" y="6452624"/>
                </a:lnTo>
                <a:lnTo>
                  <a:pt x="9049412" y="6445894"/>
                </a:lnTo>
                <a:lnTo>
                  <a:pt x="9034119" y="6440025"/>
                </a:lnTo>
                <a:cubicBezTo>
                  <a:pt x="8999480" y="6434206"/>
                  <a:pt x="8958258" y="6442933"/>
                  <a:pt x="8935776" y="6427814"/>
                </a:cubicBezTo>
                <a:lnTo>
                  <a:pt x="8884376" y="6427190"/>
                </a:lnTo>
                <a:lnTo>
                  <a:pt x="8878872" y="6433234"/>
                </a:lnTo>
                <a:lnTo>
                  <a:pt x="8863669" y="6432221"/>
                </a:lnTo>
                <a:lnTo>
                  <a:pt x="8859625" y="6433232"/>
                </a:lnTo>
                <a:cubicBezTo>
                  <a:pt x="8851908" y="6435193"/>
                  <a:pt x="8844245" y="6436925"/>
                  <a:pt x="8836444" y="6437751"/>
                </a:cubicBezTo>
                <a:cubicBezTo>
                  <a:pt x="8837077" y="6432204"/>
                  <a:pt x="8835160" y="6428812"/>
                  <a:pt x="8831733" y="6426801"/>
                </a:cubicBezTo>
                <a:lnTo>
                  <a:pt x="8824805" y="6425465"/>
                </a:lnTo>
                <a:lnTo>
                  <a:pt x="8573061" y="6434256"/>
                </a:lnTo>
                <a:lnTo>
                  <a:pt x="8551836" y="6445197"/>
                </a:lnTo>
                <a:lnTo>
                  <a:pt x="8484874" y="6455103"/>
                </a:lnTo>
                <a:lnTo>
                  <a:pt x="8439729" y="6458145"/>
                </a:lnTo>
                <a:lnTo>
                  <a:pt x="8433162" y="6458083"/>
                </a:lnTo>
                <a:lnTo>
                  <a:pt x="8378580" y="6449632"/>
                </a:lnTo>
                <a:cubicBezTo>
                  <a:pt x="8377382" y="6451564"/>
                  <a:pt x="8375743" y="6453381"/>
                  <a:pt x="8373709" y="6455018"/>
                </a:cubicBezTo>
                <a:lnTo>
                  <a:pt x="8356905" y="6460922"/>
                </a:lnTo>
                <a:lnTo>
                  <a:pt x="8342130" y="6455214"/>
                </a:lnTo>
                <a:lnTo>
                  <a:pt x="8273578" y="6446510"/>
                </a:lnTo>
                <a:lnTo>
                  <a:pt x="8256015" y="6445328"/>
                </a:lnTo>
                <a:lnTo>
                  <a:pt x="7524878" y="6470860"/>
                </a:lnTo>
                <a:lnTo>
                  <a:pt x="6892841" y="6492931"/>
                </a:lnTo>
                <a:lnTo>
                  <a:pt x="6476543" y="6507469"/>
                </a:lnTo>
                <a:lnTo>
                  <a:pt x="6443282" y="6508810"/>
                </a:lnTo>
                <a:cubicBezTo>
                  <a:pt x="6450945" y="6516774"/>
                  <a:pt x="6296920" y="6520781"/>
                  <a:pt x="6241132" y="6515954"/>
                </a:cubicBezTo>
                <a:lnTo>
                  <a:pt x="6239723" y="6515738"/>
                </a:lnTo>
                <a:lnTo>
                  <a:pt x="3903363" y="6597326"/>
                </a:lnTo>
                <a:lnTo>
                  <a:pt x="488708" y="6755717"/>
                </a:lnTo>
                <a:lnTo>
                  <a:pt x="0" y="6755717"/>
                </a:lnTo>
                <a:lnTo>
                  <a:pt x="0" y="376860"/>
                </a:lnTo>
                <a:lnTo>
                  <a:pt x="1459259" y="325901"/>
                </a:lnTo>
                <a:lnTo>
                  <a:pt x="1511989" y="312691"/>
                </a:lnTo>
                <a:cubicBezTo>
                  <a:pt x="1541823" y="312150"/>
                  <a:pt x="1548684" y="318989"/>
                  <a:pt x="1567031" y="322138"/>
                </a:cubicBezTo>
                <a:lnTo>
                  <a:pt x="2295246" y="296708"/>
                </a:lnTo>
                <a:lnTo>
                  <a:pt x="2391907" y="293333"/>
                </a:lnTo>
                <a:lnTo>
                  <a:pt x="2445474" y="279345"/>
                </a:lnTo>
                <a:cubicBezTo>
                  <a:pt x="2467530" y="288263"/>
                  <a:pt x="2482756" y="268786"/>
                  <a:pt x="2500189" y="263547"/>
                </a:cubicBezTo>
                <a:lnTo>
                  <a:pt x="2553172" y="255710"/>
                </a:lnTo>
                <a:lnTo>
                  <a:pt x="2594089" y="253351"/>
                </a:lnTo>
                <a:lnTo>
                  <a:pt x="2637277" y="260039"/>
                </a:lnTo>
                <a:cubicBezTo>
                  <a:pt x="2649282" y="260417"/>
                  <a:pt x="2652271" y="255211"/>
                  <a:pt x="2666118" y="255623"/>
                </a:cubicBezTo>
                <a:lnTo>
                  <a:pt x="2720359" y="262510"/>
                </a:lnTo>
                <a:lnTo>
                  <a:pt x="2799543" y="267835"/>
                </a:lnTo>
                <a:lnTo>
                  <a:pt x="2854155" y="274551"/>
                </a:lnTo>
                <a:lnTo>
                  <a:pt x="2864721" y="276822"/>
                </a:lnTo>
                <a:lnTo>
                  <a:pt x="3220117" y="264411"/>
                </a:lnTo>
                <a:lnTo>
                  <a:pt x="3246230" y="260548"/>
                </a:lnTo>
                <a:lnTo>
                  <a:pt x="3334781" y="260407"/>
                </a:lnTo>
                <a:lnTo>
                  <a:pt x="3347486" y="255944"/>
                </a:lnTo>
                <a:lnTo>
                  <a:pt x="3434099" y="256939"/>
                </a:lnTo>
                <a:cubicBezTo>
                  <a:pt x="3462714" y="255371"/>
                  <a:pt x="3512366" y="254534"/>
                  <a:pt x="3528723" y="250220"/>
                </a:cubicBezTo>
                <a:lnTo>
                  <a:pt x="3535478" y="240807"/>
                </a:lnTo>
                <a:lnTo>
                  <a:pt x="3556228" y="239277"/>
                </a:lnTo>
                <a:cubicBezTo>
                  <a:pt x="3557772" y="239926"/>
                  <a:pt x="3587707" y="238294"/>
                  <a:pt x="3588945" y="238310"/>
                </a:cubicBezTo>
                <a:lnTo>
                  <a:pt x="3662553" y="245371"/>
                </a:lnTo>
                <a:close/>
              </a:path>
            </a:pathLst>
          </a:custGeom>
        </p:spPr>
      </p:pic>
      <p:sp>
        <p:nvSpPr>
          <p:cNvPr id="22" name="Freeform: Shape 21">
            <a:extLst>
              <a:ext uri="{FF2B5EF4-FFF2-40B4-BE49-F238E27FC236}">
                <a16:creationId xmlns:a16="http://schemas.microsoft.com/office/drawing/2014/main" id="{5163BA8B-9A73-44EA-9FA4-BD1D04E89F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355" y="3081675"/>
            <a:ext cx="10951269" cy="3801963"/>
          </a:xfrm>
          <a:custGeom>
            <a:avLst/>
            <a:gdLst>
              <a:gd name="connsiteX0" fmla="*/ 45157 w 10901897"/>
              <a:gd name="connsiteY0" fmla="*/ 0 h 7061024"/>
              <a:gd name="connsiteX1" fmla="*/ 10693358 w 10901897"/>
              <a:gd name="connsiteY1" fmla="*/ 0 h 7061024"/>
              <a:gd name="connsiteX2" fmla="*/ 10693358 w 10901897"/>
              <a:gd name="connsiteY2" fmla="*/ 668465 h 7061024"/>
              <a:gd name="connsiteX3" fmla="*/ 10697473 w 10901897"/>
              <a:gd name="connsiteY3" fmla="*/ 786257 h 7061024"/>
              <a:gd name="connsiteX4" fmla="*/ 10786370 w 10901897"/>
              <a:gd name="connsiteY4" fmla="*/ 3331041 h 7061024"/>
              <a:gd name="connsiteX5" fmla="*/ 10798579 w 10901897"/>
              <a:gd name="connsiteY5" fmla="*/ 3680661 h 7061024"/>
              <a:gd name="connsiteX6" fmla="*/ 10901717 w 10901897"/>
              <a:gd name="connsiteY6" fmla="*/ 6634146 h 7061024"/>
              <a:gd name="connsiteX7" fmla="*/ 10901714 w 10901897"/>
              <a:gd name="connsiteY7" fmla="*/ 6634151 h 7061024"/>
              <a:gd name="connsiteX8" fmla="*/ 10901897 w 10901897"/>
              <a:gd name="connsiteY8" fmla="*/ 6639306 h 7061024"/>
              <a:gd name="connsiteX9" fmla="*/ 10893816 w 10901897"/>
              <a:gd name="connsiteY9" fmla="*/ 6653302 h 7061024"/>
              <a:gd name="connsiteX10" fmla="*/ 10887323 w 10901897"/>
              <a:gd name="connsiteY10" fmla="*/ 6669040 h 7061024"/>
              <a:gd name="connsiteX11" fmla="*/ 10881845 w 10901897"/>
              <a:gd name="connsiteY11" fmla="*/ 6674030 h 7061024"/>
              <a:gd name="connsiteX12" fmla="*/ 10876220 w 10901897"/>
              <a:gd name="connsiteY12" fmla="*/ 6683770 h 7061024"/>
              <a:gd name="connsiteX13" fmla="*/ 10867702 w 10901897"/>
              <a:gd name="connsiteY13" fmla="*/ 6684062 h 7061024"/>
              <a:gd name="connsiteX14" fmla="*/ 10857541 w 10901897"/>
              <a:gd name="connsiteY14" fmla="*/ 6687722 h 7061024"/>
              <a:gd name="connsiteX15" fmla="*/ 10832053 w 10901897"/>
              <a:gd name="connsiteY15" fmla="*/ 6688612 h 7061024"/>
              <a:gd name="connsiteX16" fmla="*/ 10831546 w 10901897"/>
              <a:gd name="connsiteY16" fmla="*/ 6689818 h 7061024"/>
              <a:gd name="connsiteX17" fmla="*/ 10791337 w 10901897"/>
              <a:gd name="connsiteY17" fmla="*/ 6718441 h 7061024"/>
              <a:gd name="connsiteX18" fmla="*/ 10711793 w 10901897"/>
              <a:gd name="connsiteY18" fmla="*/ 6692811 h 7061024"/>
              <a:gd name="connsiteX19" fmla="*/ 9935449 w 10901897"/>
              <a:gd name="connsiteY19" fmla="*/ 6719922 h 7061024"/>
              <a:gd name="connsiteX20" fmla="*/ 9922087 w 10901897"/>
              <a:gd name="connsiteY20" fmla="*/ 6724577 h 7061024"/>
              <a:gd name="connsiteX21" fmla="*/ 9889965 w 10901897"/>
              <a:gd name="connsiteY21" fmla="*/ 6729905 h 7061024"/>
              <a:gd name="connsiteX22" fmla="*/ 9757415 w 10901897"/>
              <a:gd name="connsiteY22" fmla="*/ 6735503 h 7061024"/>
              <a:gd name="connsiteX23" fmla="*/ 9679337 w 10901897"/>
              <a:gd name="connsiteY23" fmla="*/ 6742897 h 7061024"/>
              <a:gd name="connsiteX24" fmla="*/ 9651603 w 10901897"/>
              <a:gd name="connsiteY24" fmla="*/ 6752061 h 7061024"/>
              <a:gd name="connsiteX25" fmla="*/ 9611575 w 10901897"/>
              <a:gd name="connsiteY25" fmla="*/ 6760584 h 7061024"/>
              <a:gd name="connsiteX26" fmla="*/ 9542424 w 10901897"/>
              <a:gd name="connsiteY26" fmla="*/ 6780548 h 7061024"/>
              <a:gd name="connsiteX27" fmla="*/ 9475463 w 10901897"/>
              <a:gd name="connsiteY27" fmla="*/ 6790453 h 7061024"/>
              <a:gd name="connsiteX28" fmla="*/ 9430317 w 10901897"/>
              <a:gd name="connsiteY28" fmla="*/ 6793495 h 7061024"/>
              <a:gd name="connsiteX29" fmla="*/ 9423751 w 10901897"/>
              <a:gd name="connsiteY29" fmla="*/ 6793435 h 7061024"/>
              <a:gd name="connsiteX30" fmla="*/ 9369168 w 10901897"/>
              <a:gd name="connsiteY30" fmla="*/ 6784983 h 7061024"/>
              <a:gd name="connsiteX31" fmla="*/ 9364297 w 10901897"/>
              <a:gd name="connsiteY31" fmla="*/ 6790369 h 7061024"/>
              <a:gd name="connsiteX32" fmla="*/ 9347493 w 10901897"/>
              <a:gd name="connsiteY32" fmla="*/ 6796274 h 7061024"/>
              <a:gd name="connsiteX33" fmla="*/ 9332718 w 10901897"/>
              <a:gd name="connsiteY33" fmla="*/ 6790564 h 7061024"/>
              <a:gd name="connsiteX34" fmla="*/ 9264167 w 10901897"/>
              <a:gd name="connsiteY34" fmla="*/ 6781860 h 7061024"/>
              <a:gd name="connsiteX35" fmla="*/ 9164094 w 10901897"/>
              <a:gd name="connsiteY35" fmla="*/ 6775130 h 7061024"/>
              <a:gd name="connsiteX36" fmla="*/ 9148800 w 10901897"/>
              <a:gd name="connsiteY36" fmla="*/ 6769262 h 7061024"/>
              <a:gd name="connsiteX37" fmla="*/ 9050458 w 10901897"/>
              <a:gd name="connsiteY37" fmla="*/ 6757050 h 7061024"/>
              <a:gd name="connsiteX38" fmla="*/ 8999058 w 10901897"/>
              <a:gd name="connsiteY38" fmla="*/ 6756427 h 7061024"/>
              <a:gd name="connsiteX39" fmla="*/ 8993554 w 10901897"/>
              <a:gd name="connsiteY39" fmla="*/ 6762470 h 7061024"/>
              <a:gd name="connsiteX40" fmla="*/ 8978351 w 10901897"/>
              <a:gd name="connsiteY40" fmla="*/ 6761457 h 7061024"/>
              <a:gd name="connsiteX41" fmla="*/ 8974307 w 10901897"/>
              <a:gd name="connsiteY41" fmla="*/ 6762468 h 7061024"/>
              <a:gd name="connsiteX42" fmla="*/ 8951126 w 10901897"/>
              <a:gd name="connsiteY42" fmla="*/ 6766987 h 7061024"/>
              <a:gd name="connsiteX43" fmla="*/ 8946415 w 10901897"/>
              <a:gd name="connsiteY43" fmla="*/ 6756038 h 7061024"/>
              <a:gd name="connsiteX44" fmla="*/ 8939487 w 10901897"/>
              <a:gd name="connsiteY44" fmla="*/ 6754702 h 7061024"/>
              <a:gd name="connsiteX45" fmla="*/ 8687743 w 10901897"/>
              <a:gd name="connsiteY45" fmla="*/ 6763493 h 7061024"/>
              <a:gd name="connsiteX46" fmla="*/ 8666518 w 10901897"/>
              <a:gd name="connsiteY46" fmla="*/ 6774433 h 7061024"/>
              <a:gd name="connsiteX47" fmla="*/ 8599556 w 10901897"/>
              <a:gd name="connsiteY47" fmla="*/ 6784339 h 7061024"/>
              <a:gd name="connsiteX48" fmla="*/ 8554411 w 10901897"/>
              <a:gd name="connsiteY48" fmla="*/ 6787381 h 7061024"/>
              <a:gd name="connsiteX49" fmla="*/ 8547844 w 10901897"/>
              <a:gd name="connsiteY49" fmla="*/ 6787320 h 7061024"/>
              <a:gd name="connsiteX50" fmla="*/ 8493261 w 10901897"/>
              <a:gd name="connsiteY50" fmla="*/ 6778868 h 7061024"/>
              <a:gd name="connsiteX51" fmla="*/ 8488390 w 10901897"/>
              <a:gd name="connsiteY51" fmla="*/ 6784255 h 7061024"/>
              <a:gd name="connsiteX52" fmla="*/ 8471586 w 10901897"/>
              <a:gd name="connsiteY52" fmla="*/ 6790159 h 7061024"/>
              <a:gd name="connsiteX53" fmla="*/ 8456812 w 10901897"/>
              <a:gd name="connsiteY53" fmla="*/ 6784450 h 7061024"/>
              <a:gd name="connsiteX54" fmla="*/ 8388259 w 10901897"/>
              <a:gd name="connsiteY54" fmla="*/ 6775746 h 7061024"/>
              <a:gd name="connsiteX55" fmla="*/ 8370697 w 10901897"/>
              <a:gd name="connsiteY55" fmla="*/ 6774564 h 7061024"/>
              <a:gd name="connsiteX56" fmla="*/ 7639559 w 10901897"/>
              <a:gd name="connsiteY56" fmla="*/ 6800096 h 7061024"/>
              <a:gd name="connsiteX57" fmla="*/ 7007522 w 10901897"/>
              <a:gd name="connsiteY57" fmla="*/ 6822167 h 7061024"/>
              <a:gd name="connsiteX58" fmla="*/ 6591224 w 10901897"/>
              <a:gd name="connsiteY58" fmla="*/ 6836705 h 7061024"/>
              <a:gd name="connsiteX59" fmla="*/ 6557964 w 10901897"/>
              <a:gd name="connsiteY59" fmla="*/ 6838046 h 7061024"/>
              <a:gd name="connsiteX60" fmla="*/ 6355814 w 10901897"/>
              <a:gd name="connsiteY60" fmla="*/ 6845191 h 7061024"/>
              <a:gd name="connsiteX61" fmla="*/ 6354404 w 10901897"/>
              <a:gd name="connsiteY61" fmla="*/ 6844975 h 7061024"/>
              <a:gd name="connsiteX62" fmla="*/ 4018045 w 10901897"/>
              <a:gd name="connsiteY62" fmla="*/ 6926562 h 7061024"/>
              <a:gd name="connsiteX63" fmla="*/ 168026 w 10901897"/>
              <a:gd name="connsiteY63" fmla="*/ 7061008 h 7061024"/>
              <a:gd name="connsiteX64" fmla="*/ 130799 w 10901897"/>
              <a:gd name="connsiteY64" fmla="*/ 7021785 h 7061024"/>
              <a:gd name="connsiteX65" fmla="*/ 27661 w 10901897"/>
              <a:gd name="connsiteY65" fmla="*/ 4068301 h 7061024"/>
              <a:gd name="connsiteX66" fmla="*/ 15046 w 10901897"/>
              <a:gd name="connsiteY66" fmla="*/ 3707070 h 7061024"/>
              <a:gd name="connsiteX67" fmla="*/ 0 w 10901897"/>
              <a:gd name="connsiteY67" fmla="*/ 3276202 h 7061024"/>
              <a:gd name="connsiteX68" fmla="*/ 0 w 10901897"/>
              <a:gd name="connsiteY68" fmla="*/ 710101 h 7061024"/>
              <a:gd name="connsiteX69" fmla="*/ 45157 w 10901897"/>
              <a:gd name="connsiteY69" fmla="*/ 708524 h 7061024"/>
              <a:gd name="connsiteX0" fmla="*/ 45157 w 10901897"/>
              <a:gd name="connsiteY0" fmla="*/ 708524 h 7061024"/>
              <a:gd name="connsiteX1" fmla="*/ 10693358 w 10901897"/>
              <a:gd name="connsiteY1" fmla="*/ 0 h 7061024"/>
              <a:gd name="connsiteX2" fmla="*/ 10693358 w 10901897"/>
              <a:gd name="connsiteY2" fmla="*/ 668465 h 7061024"/>
              <a:gd name="connsiteX3" fmla="*/ 10697473 w 10901897"/>
              <a:gd name="connsiteY3" fmla="*/ 786257 h 7061024"/>
              <a:gd name="connsiteX4" fmla="*/ 10786370 w 10901897"/>
              <a:gd name="connsiteY4" fmla="*/ 3331041 h 7061024"/>
              <a:gd name="connsiteX5" fmla="*/ 10798579 w 10901897"/>
              <a:gd name="connsiteY5" fmla="*/ 3680661 h 7061024"/>
              <a:gd name="connsiteX6" fmla="*/ 10901717 w 10901897"/>
              <a:gd name="connsiteY6" fmla="*/ 6634146 h 7061024"/>
              <a:gd name="connsiteX7" fmla="*/ 10901714 w 10901897"/>
              <a:gd name="connsiteY7" fmla="*/ 6634151 h 7061024"/>
              <a:gd name="connsiteX8" fmla="*/ 10901897 w 10901897"/>
              <a:gd name="connsiteY8" fmla="*/ 6639306 h 7061024"/>
              <a:gd name="connsiteX9" fmla="*/ 10893816 w 10901897"/>
              <a:gd name="connsiteY9" fmla="*/ 6653302 h 7061024"/>
              <a:gd name="connsiteX10" fmla="*/ 10887323 w 10901897"/>
              <a:gd name="connsiteY10" fmla="*/ 6669040 h 7061024"/>
              <a:gd name="connsiteX11" fmla="*/ 10881845 w 10901897"/>
              <a:gd name="connsiteY11" fmla="*/ 6674030 h 7061024"/>
              <a:gd name="connsiteX12" fmla="*/ 10876220 w 10901897"/>
              <a:gd name="connsiteY12" fmla="*/ 6683770 h 7061024"/>
              <a:gd name="connsiteX13" fmla="*/ 10867702 w 10901897"/>
              <a:gd name="connsiteY13" fmla="*/ 6684062 h 7061024"/>
              <a:gd name="connsiteX14" fmla="*/ 10857541 w 10901897"/>
              <a:gd name="connsiteY14" fmla="*/ 6687722 h 7061024"/>
              <a:gd name="connsiteX15" fmla="*/ 10832053 w 10901897"/>
              <a:gd name="connsiteY15" fmla="*/ 6688612 h 7061024"/>
              <a:gd name="connsiteX16" fmla="*/ 10831546 w 10901897"/>
              <a:gd name="connsiteY16" fmla="*/ 6689818 h 7061024"/>
              <a:gd name="connsiteX17" fmla="*/ 10791337 w 10901897"/>
              <a:gd name="connsiteY17" fmla="*/ 6718441 h 7061024"/>
              <a:gd name="connsiteX18" fmla="*/ 10711793 w 10901897"/>
              <a:gd name="connsiteY18" fmla="*/ 6692811 h 7061024"/>
              <a:gd name="connsiteX19" fmla="*/ 9935449 w 10901897"/>
              <a:gd name="connsiteY19" fmla="*/ 6719922 h 7061024"/>
              <a:gd name="connsiteX20" fmla="*/ 9922087 w 10901897"/>
              <a:gd name="connsiteY20" fmla="*/ 6724577 h 7061024"/>
              <a:gd name="connsiteX21" fmla="*/ 9889965 w 10901897"/>
              <a:gd name="connsiteY21" fmla="*/ 6729905 h 7061024"/>
              <a:gd name="connsiteX22" fmla="*/ 9757415 w 10901897"/>
              <a:gd name="connsiteY22" fmla="*/ 6735503 h 7061024"/>
              <a:gd name="connsiteX23" fmla="*/ 9679337 w 10901897"/>
              <a:gd name="connsiteY23" fmla="*/ 6742897 h 7061024"/>
              <a:gd name="connsiteX24" fmla="*/ 9651603 w 10901897"/>
              <a:gd name="connsiteY24" fmla="*/ 6752061 h 7061024"/>
              <a:gd name="connsiteX25" fmla="*/ 9611575 w 10901897"/>
              <a:gd name="connsiteY25" fmla="*/ 6760584 h 7061024"/>
              <a:gd name="connsiteX26" fmla="*/ 9542424 w 10901897"/>
              <a:gd name="connsiteY26" fmla="*/ 6780548 h 7061024"/>
              <a:gd name="connsiteX27" fmla="*/ 9475463 w 10901897"/>
              <a:gd name="connsiteY27" fmla="*/ 6790453 h 7061024"/>
              <a:gd name="connsiteX28" fmla="*/ 9430317 w 10901897"/>
              <a:gd name="connsiteY28" fmla="*/ 6793495 h 7061024"/>
              <a:gd name="connsiteX29" fmla="*/ 9423751 w 10901897"/>
              <a:gd name="connsiteY29" fmla="*/ 6793435 h 7061024"/>
              <a:gd name="connsiteX30" fmla="*/ 9369168 w 10901897"/>
              <a:gd name="connsiteY30" fmla="*/ 6784983 h 7061024"/>
              <a:gd name="connsiteX31" fmla="*/ 9364297 w 10901897"/>
              <a:gd name="connsiteY31" fmla="*/ 6790369 h 7061024"/>
              <a:gd name="connsiteX32" fmla="*/ 9347493 w 10901897"/>
              <a:gd name="connsiteY32" fmla="*/ 6796274 h 7061024"/>
              <a:gd name="connsiteX33" fmla="*/ 9332718 w 10901897"/>
              <a:gd name="connsiteY33" fmla="*/ 6790564 h 7061024"/>
              <a:gd name="connsiteX34" fmla="*/ 9264167 w 10901897"/>
              <a:gd name="connsiteY34" fmla="*/ 6781860 h 7061024"/>
              <a:gd name="connsiteX35" fmla="*/ 9164094 w 10901897"/>
              <a:gd name="connsiteY35" fmla="*/ 6775130 h 7061024"/>
              <a:gd name="connsiteX36" fmla="*/ 9148800 w 10901897"/>
              <a:gd name="connsiteY36" fmla="*/ 6769262 h 7061024"/>
              <a:gd name="connsiteX37" fmla="*/ 9050458 w 10901897"/>
              <a:gd name="connsiteY37" fmla="*/ 6757050 h 7061024"/>
              <a:gd name="connsiteX38" fmla="*/ 8999058 w 10901897"/>
              <a:gd name="connsiteY38" fmla="*/ 6756427 h 7061024"/>
              <a:gd name="connsiteX39" fmla="*/ 8993554 w 10901897"/>
              <a:gd name="connsiteY39" fmla="*/ 6762470 h 7061024"/>
              <a:gd name="connsiteX40" fmla="*/ 8978351 w 10901897"/>
              <a:gd name="connsiteY40" fmla="*/ 6761457 h 7061024"/>
              <a:gd name="connsiteX41" fmla="*/ 8974307 w 10901897"/>
              <a:gd name="connsiteY41" fmla="*/ 6762468 h 7061024"/>
              <a:gd name="connsiteX42" fmla="*/ 8951126 w 10901897"/>
              <a:gd name="connsiteY42" fmla="*/ 6766987 h 7061024"/>
              <a:gd name="connsiteX43" fmla="*/ 8946415 w 10901897"/>
              <a:gd name="connsiteY43" fmla="*/ 6756038 h 7061024"/>
              <a:gd name="connsiteX44" fmla="*/ 8939487 w 10901897"/>
              <a:gd name="connsiteY44" fmla="*/ 6754702 h 7061024"/>
              <a:gd name="connsiteX45" fmla="*/ 8687743 w 10901897"/>
              <a:gd name="connsiteY45" fmla="*/ 6763493 h 7061024"/>
              <a:gd name="connsiteX46" fmla="*/ 8666518 w 10901897"/>
              <a:gd name="connsiteY46" fmla="*/ 6774433 h 7061024"/>
              <a:gd name="connsiteX47" fmla="*/ 8599556 w 10901897"/>
              <a:gd name="connsiteY47" fmla="*/ 6784339 h 7061024"/>
              <a:gd name="connsiteX48" fmla="*/ 8554411 w 10901897"/>
              <a:gd name="connsiteY48" fmla="*/ 6787381 h 7061024"/>
              <a:gd name="connsiteX49" fmla="*/ 8547844 w 10901897"/>
              <a:gd name="connsiteY49" fmla="*/ 6787320 h 7061024"/>
              <a:gd name="connsiteX50" fmla="*/ 8493261 w 10901897"/>
              <a:gd name="connsiteY50" fmla="*/ 6778868 h 7061024"/>
              <a:gd name="connsiteX51" fmla="*/ 8488390 w 10901897"/>
              <a:gd name="connsiteY51" fmla="*/ 6784255 h 7061024"/>
              <a:gd name="connsiteX52" fmla="*/ 8471586 w 10901897"/>
              <a:gd name="connsiteY52" fmla="*/ 6790159 h 7061024"/>
              <a:gd name="connsiteX53" fmla="*/ 8456812 w 10901897"/>
              <a:gd name="connsiteY53" fmla="*/ 6784450 h 7061024"/>
              <a:gd name="connsiteX54" fmla="*/ 8388259 w 10901897"/>
              <a:gd name="connsiteY54" fmla="*/ 6775746 h 7061024"/>
              <a:gd name="connsiteX55" fmla="*/ 8370697 w 10901897"/>
              <a:gd name="connsiteY55" fmla="*/ 6774564 h 7061024"/>
              <a:gd name="connsiteX56" fmla="*/ 7639559 w 10901897"/>
              <a:gd name="connsiteY56" fmla="*/ 6800096 h 7061024"/>
              <a:gd name="connsiteX57" fmla="*/ 7007522 w 10901897"/>
              <a:gd name="connsiteY57" fmla="*/ 6822167 h 7061024"/>
              <a:gd name="connsiteX58" fmla="*/ 6591224 w 10901897"/>
              <a:gd name="connsiteY58" fmla="*/ 6836705 h 7061024"/>
              <a:gd name="connsiteX59" fmla="*/ 6557964 w 10901897"/>
              <a:gd name="connsiteY59" fmla="*/ 6838046 h 7061024"/>
              <a:gd name="connsiteX60" fmla="*/ 6355814 w 10901897"/>
              <a:gd name="connsiteY60" fmla="*/ 6845191 h 7061024"/>
              <a:gd name="connsiteX61" fmla="*/ 6354404 w 10901897"/>
              <a:gd name="connsiteY61" fmla="*/ 6844975 h 7061024"/>
              <a:gd name="connsiteX62" fmla="*/ 4018045 w 10901897"/>
              <a:gd name="connsiteY62" fmla="*/ 6926562 h 7061024"/>
              <a:gd name="connsiteX63" fmla="*/ 168026 w 10901897"/>
              <a:gd name="connsiteY63" fmla="*/ 7061008 h 7061024"/>
              <a:gd name="connsiteX64" fmla="*/ 130799 w 10901897"/>
              <a:gd name="connsiteY64" fmla="*/ 7021785 h 7061024"/>
              <a:gd name="connsiteX65" fmla="*/ 27661 w 10901897"/>
              <a:gd name="connsiteY65" fmla="*/ 4068301 h 7061024"/>
              <a:gd name="connsiteX66" fmla="*/ 15046 w 10901897"/>
              <a:gd name="connsiteY66" fmla="*/ 3707070 h 7061024"/>
              <a:gd name="connsiteX67" fmla="*/ 0 w 10901897"/>
              <a:gd name="connsiteY67" fmla="*/ 3276202 h 7061024"/>
              <a:gd name="connsiteX68" fmla="*/ 0 w 10901897"/>
              <a:gd name="connsiteY68" fmla="*/ 710101 h 7061024"/>
              <a:gd name="connsiteX69" fmla="*/ 45157 w 10901897"/>
              <a:gd name="connsiteY69" fmla="*/ 708524 h 7061024"/>
              <a:gd name="connsiteX0" fmla="*/ 0 w 10901897"/>
              <a:gd name="connsiteY0" fmla="*/ 710101 h 7061024"/>
              <a:gd name="connsiteX1" fmla="*/ 10693358 w 10901897"/>
              <a:gd name="connsiteY1" fmla="*/ 0 h 7061024"/>
              <a:gd name="connsiteX2" fmla="*/ 10693358 w 10901897"/>
              <a:gd name="connsiteY2" fmla="*/ 668465 h 7061024"/>
              <a:gd name="connsiteX3" fmla="*/ 10697473 w 10901897"/>
              <a:gd name="connsiteY3" fmla="*/ 786257 h 7061024"/>
              <a:gd name="connsiteX4" fmla="*/ 10786370 w 10901897"/>
              <a:gd name="connsiteY4" fmla="*/ 3331041 h 7061024"/>
              <a:gd name="connsiteX5" fmla="*/ 10798579 w 10901897"/>
              <a:gd name="connsiteY5" fmla="*/ 3680661 h 7061024"/>
              <a:gd name="connsiteX6" fmla="*/ 10901717 w 10901897"/>
              <a:gd name="connsiteY6" fmla="*/ 6634146 h 7061024"/>
              <a:gd name="connsiteX7" fmla="*/ 10901714 w 10901897"/>
              <a:gd name="connsiteY7" fmla="*/ 6634151 h 7061024"/>
              <a:gd name="connsiteX8" fmla="*/ 10901897 w 10901897"/>
              <a:gd name="connsiteY8" fmla="*/ 6639306 h 7061024"/>
              <a:gd name="connsiteX9" fmla="*/ 10893816 w 10901897"/>
              <a:gd name="connsiteY9" fmla="*/ 6653302 h 7061024"/>
              <a:gd name="connsiteX10" fmla="*/ 10887323 w 10901897"/>
              <a:gd name="connsiteY10" fmla="*/ 6669040 h 7061024"/>
              <a:gd name="connsiteX11" fmla="*/ 10881845 w 10901897"/>
              <a:gd name="connsiteY11" fmla="*/ 6674030 h 7061024"/>
              <a:gd name="connsiteX12" fmla="*/ 10876220 w 10901897"/>
              <a:gd name="connsiteY12" fmla="*/ 6683770 h 7061024"/>
              <a:gd name="connsiteX13" fmla="*/ 10867702 w 10901897"/>
              <a:gd name="connsiteY13" fmla="*/ 6684062 h 7061024"/>
              <a:gd name="connsiteX14" fmla="*/ 10857541 w 10901897"/>
              <a:gd name="connsiteY14" fmla="*/ 6687722 h 7061024"/>
              <a:gd name="connsiteX15" fmla="*/ 10832053 w 10901897"/>
              <a:gd name="connsiteY15" fmla="*/ 6688612 h 7061024"/>
              <a:gd name="connsiteX16" fmla="*/ 10831546 w 10901897"/>
              <a:gd name="connsiteY16" fmla="*/ 6689818 h 7061024"/>
              <a:gd name="connsiteX17" fmla="*/ 10791337 w 10901897"/>
              <a:gd name="connsiteY17" fmla="*/ 6718441 h 7061024"/>
              <a:gd name="connsiteX18" fmla="*/ 10711793 w 10901897"/>
              <a:gd name="connsiteY18" fmla="*/ 6692811 h 7061024"/>
              <a:gd name="connsiteX19" fmla="*/ 9935449 w 10901897"/>
              <a:gd name="connsiteY19" fmla="*/ 6719922 h 7061024"/>
              <a:gd name="connsiteX20" fmla="*/ 9922087 w 10901897"/>
              <a:gd name="connsiteY20" fmla="*/ 6724577 h 7061024"/>
              <a:gd name="connsiteX21" fmla="*/ 9889965 w 10901897"/>
              <a:gd name="connsiteY21" fmla="*/ 6729905 h 7061024"/>
              <a:gd name="connsiteX22" fmla="*/ 9757415 w 10901897"/>
              <a:gd name="connsiteY22" fmla="*/ 6735503 h 7061024"/>
              <a:gd name="connsiteX23" fmla="*/ 9679337 w 10901897"/>
              <a:gd name="connsiteY23" fmla="*/ 6742897 h 7061024"/>
              <a:gd name="connsiteX24" fmla="*/ 9651603 w 10901897"/>
              <a:gd name="connsiteY24" fmla="*/ 6752061 h 7061024"/>
              <a:gd name="connsiteX25" fmla="*/ 9611575 w 10901897"/>
              <a:gd name="connsiteY25" fmla="*/ 6760584 h 7061024"/>
              <a:gd name="connsiteX26" fmla="*/ 9542424 w 10901897"/>
              <a:gd name="connsiteY26" fmla="*/ 6780548 h 7061024"/>
              <a:gd name="connsiteX27" fmla="*/ 9475463 w 10901897"/>
              <a:gd name="connsiteY27" fmla="*/ 6790453 h 7061024"/>
              <a:gd name="connsiteX28" fmla="*/ 9430317 w 10901897"/>
              <a:gd name="connsiteY28" fmla="*/ 6793495 h 7061024"/>
              <a:gd name="connsiteX29" fmla="*/ 9423751 w 10901897"/>
              <a:gd name="connsiteY29" fmla="*/ 6793435 h 7061024"/>
              <a:gd name="connsiteX30" fmla="*/ 9369168 w 10901897"/>
              <a:gd name="connsiteY30" fmla="*/ 6784983 h 7061024"/>
              <a:gd name="connsiteX31" fmla="*/ 9364297 w 10901897"/>
              <a:gd name="connsiteY31" fmla="*/ 6790369 h 7061024"/>
              <a:gd name="connsiteX32" fmla="*/ 9347493 w 10901897"/>
              <a:gd name="connsiteY32" fmla="*/ 6796274 h 7061024"/>
              <a:gd name="connsiteX33" fmla="*/ 9332718 w 10901897"/>
              <a:gd name="connsiteY33" fmla="*/ 6790564 h 7061024"/>
              <a:gd name="connsiteX34" fmla="*/ 9264167 w 10901897"/>
              <a:gd name="connsiteY34" fmla="*/ 6781860 h 7061024"/>
              <a:gd name="connsiteX35" fmla="*/ 9164094 w 10901897"/>
              <a:gd name="connsiteY35" fmla="*/ 6775130 h 7061024"/>
              <a:gd name="connsiteX36" fmla="*/ 9148800 w 10901897"/>
              <a:gd name="connsiteY36" fmla="*/ 6769262 h 7061024"/>
              <a:gd name="connsiteX37" fmla="*/ 9050458 w 10901897"/>
              <a:gd name="connsiteY37" fmla="*/ 6757050 h 7061024"/>
              <a:gd name="connsiteX38" fmla="*/ 8999058 w 10901897"/>
              <a:gd name="connsiteY38" fmla="*/ 6756427 h 7061024"/>
              <a:gd name="connsiteX39" fmla="*/ 8993554 w 10901897"/>
              <a:gd name="connsiteY39" fmla="*/ 6762470 h 7061024"/>
              <a:gd name="connsiteX40" fmla="*/ 8978351 w 10901897"/>
              <a:gd name="connsiteY40" fmla="*/ 6761457 h 7061024"/>
              <a:gd name="connsiteX41" fmla="*/ 8974307 w 10901897"/>
              <a:gd name="connsiteY41" fmla="*/ 6762468 h 7061024"/>
              <a:gd name="connsiteX42" fmla="*/ 8951126 w 10901897"/>
              <a:gd name="connsiteY42" fmla="*/ 6766987 h 7061024"/>
              <a:gd name="connsiteX43" fmla="*/ 8946415 w 10901897"/>
              <a:gd name="connsiteY43" fmla="*/ 6756038 h 7061024"/>
              <a:gd name="connsiteX44" fmla="*/ 8939487 w 10901897"/>
              <a:gd name="connsiteY44" fmla="*/ 6754702 h 7061024"/>
              <a:gd name="connsiteX45" fmla="*/ 8687743 w 10901897"/>
              <a:gd name="connsiteY45" fmla="*/ 6763493 h 7061024"/>
              <a:gd name="connsiteX46" fmla="*/ 8666518 w 10901897"/>
              <a:gd name="connsiteY46" fmla="*/ 6774433 h 7061024"/>
              <a:gd name="connsiteX47" fmla="*/ 8599556 w 10901897"/>
              <a:gd name="connsiteY47" fmla="*/ 6784339 h 7061024"/>
              <a:gd name="connsiteX48" fmla="*/ 8554411 w 10901897"/>
              <a:gd name="connsiteY48" fmla="*/ 6787381 h 7061024"/>
              <a:gd name="connsiteX49" fmla="*/ 8547844 w 10901897"/>
              <a:gd name="connsiteY49" fmla="*/ 6787320 h 7061024"/>
              <a:gd name="connsiteX50" fmla="*/ 8493261 w 10901897"/>
              <a:gd name="connsiteY50" fmla="*/ 6778868 h 7061024"/>
              <a:gd name="connsiteX51" fmla="*/ 8488390 w 10901897"/>
              <a:gd name="connsiteY51" fmla="*/ 6784255 h 7061024"/>
              <a:gd name="connsiteX52" fmla="*/ 8471586 w 10901897"/>
              <a:gd name="connsiteY52" fmla="*/ 6790159 h 7061024"/>
              <a:gd name="connsiteX53" fmla="*/ 8456812 w 10901897"/>
              <a:gd name="connsiteY53" fmla="*/ 6784450 h 7061024"/>
              <a:gd name="connsiteX54" fmla="*/ 8388259 w 10901897"/>
              <a:gd name="connsiteY54" fmla="*/ 6775746 h 7061024"/>
              <a:gd name="connsiteX55" fmla="*/ 8370697 w 10901897"/>
              <a:gd name="connsiteY55" fmla="*/ 6774564 h 7061024"/>
              <a:gd name="connsiteX56" fmla="*/ 7639559 w 10901897"/>
              <a:gd name="connsiteY56" fmla="*/ 6800096 h 7061024"/>
              <a:gd name="connsiteX57" fmla="*/ 7007522 w 10901897"/>
              <a:gd name="connsiteY57" fmla="*/ 6822167 h 7061024"/>
              <a:gd name="connsiteX58" fmla="*/ 6591224 w 10901897"/>
              <a:gd name="connsiteY58" fmla="*/ 6836705 h 7061024"/>
              <a:gd name="connsiteX59" fmla="*/ 6557964 w 10901897"/>
              <a:gd name="connsiteY59" fmla="*/ 6838046 h 7061024"/>
              <a:gd name="connsiteX60" fmla="*/ 6355814 w 10901897"/>
              <a:gd name="connsiteY60" fmla="*/ 6845191 h 7061024"/>
              <a:gd name="connsiteX61" fmla="*/ 6354404 w 10901897"/>
              <a:gd name="connsiteY61" fmla="*/ 6844975 h 7061024"/>
              <a:gd name="connsiteX62" fmla="*/ 4018045 w 10901897"/>
              <a:gd name="connsiteY62" fmla="*/ 6926562 h 7061024"/>
              <a:gd name="connsiteX63" fmla="*/ 168026 w 10901897"/>
              <a:gd name="connsiteY63" fmla="*/ 7061008 h 7061024"/>
              <a:gd name="connsiteX64" fmla="*/ 130799 w 10901897"/>
              <a:gd name="connsiteY64" fmla="*/ 7021785 h 7061024"/>
              <a:gd name="connsiteX65" fmla="*/ 27661 w 10901897"/>
              <a:gd name="connsiteY65" fmla="*/ 4068301 h 7061024"/>
              <a:gd name="connsiteX66" fmla="*/ 15046 w 10901897"/>
              <a:gd name="connsiteY66" fmla="*/ 3707070 h 7061024"/>
              <a:gd name="connsiteX67" fmla="*/ 0 w 10901897"/>
              <a:gd name="connsiteY67" fmla="*/ 3276202 h 7061024"/>
              <a:gd name="connsiteX68" fmla="*/ 0 w 10901897"/>
              <a:gd name="connsiteY68" fmla="*/ 710101 h 7061024"/>
              <a:gd name="connsiteX0" fmla="*/ 0 w 10901897"/>
              <a:gd name="connsiteY0" fmla="*/ 41636 h 6392559"/>
              <a:gd name="connsiteX1" fmla="*/ 10693358 w 10901897"/>
              <a:gd name="connsiteY1" fmla="*/ 0 h 6392559"/>
              <a:gd name="connsiteX2" fmla="*/ 10697473 w 10901897"/>
              <a:gd name="connsiteY2" fmla="*/ 117792 h 6392559"/>
              <a:gd name="connsiteX3" fmla="*/ 10786370 w 10901897"/>
              <a:gd name="connsiteY3" fmla="*/ 2662576 h 6392559"/>
              <a:gd name="connsiteX4" fmla="*/ 10798579 w 10901897"/>
              <a:gd name="connsiteY4" fmla="*/ 3012196 h 6392559"/>
              <a:gd name="connsiteX5" fmla="*/ 10901717 w 10901897"/>
              <a:gd name="connsiteY5" fmla="*/ 5965681 h 6392559"/>
              <a:gd name="connsiteX6" fmla="*/ 10901714 w 10901897"/>
              <a:gd name="connsiteY6" fmla="*/ 5965686 h 6392559"/>
              <a:gd name="connsiteX7" fmla="*/ 10901897 w 10901897"/>
              <a:gd name="connsiteY7" fmla="*/ 5970841 h 6392559"/>
              <a:gd name="connsiteX8" fmla="*/ 10893816 w 10901897"/>
              <a:gd name="connsiteY8" fmla="*/ 5984837 h 6392559"/>
              <a:gd name="connsiteX9" fmla="*/ 10887323 w 10901897"/>
              <a:gd name="connsiteY9" fmla="*/ 6000575 h 6392559"/>
              <a:gd name="connsiteX10" fmla="*/ 10881845 w 10901897"/>
              <a:gd name="connsiteY10" fmla="*/ 6005565 h 6392559"/>
              <a:gd name="connsiteX11" fmla="*/ 10876220 w 10901897"/>
              <a:gd name="connsiteY11" fmla="*/ 6015305 h 6392559"/>
              <a:gd name="connsiteX12" fmla="*/ 10867702 w 10901897"/>
              <a:gd name="connsiteY12" fmla="*/ 6015597 h 6392559"/>
              <a:gd name="connsiteX13" fmla="*/ 10857541 w 10901897"/>
              <a:gd name="connsiteY13" fmla="*/ 6019257 h 6392559"/>
              <a:gd name="connsiteX14" fmla="*/ 10832053 w 10901897"/>
              <a:gd name="connsiteY14" fmla="*/ 6020147 h 6392559"/>
              <a:gd name="connsiteX15" fmla="*/ 10831546 w 10901897"/>
              <a:gd name="connsiteY15" fmla="*/ 6021353 h 6392559"/>
              <a:gd name="connsiteX16" fmla="*/ 10791337 w 10901897"/>
              <a:gd name="connsiteY16" fmla="*/ 6049976 h 6392559"/>
              <a:gd name="connsiteX17" fmla="*/ 10711793 w 10901897"/>
              <a:gd name="connsiteY17" fmla="*/ 6024346 h 6392559"/>
              <a:gd name="connsiteX18" fmla="*/ 9935449 w 10901897"/>
              <a:gd name="connsiteY18" fmla="*/ 6051457 h 6392559"/>
              <a:gd name="connsiteX19" fmla="*/ 9922087 w 10901897"/>
              <a:gd name="connsiteY19" fmla="*/ 6056112 h 6392559"/>
              <a:gd name="connsiteX20" fmla="*/ 9889965 w 10901897"/>
              <a:gd name="connsiteY20" fmla="*/ 6061440 h 6392559"/>
              <a:gd name="connsiteX21" fmla="*/ 9757415 w 10901897"/>
              <a:gd name="connsiteY21" fmla="*/ 6067038 h 6392559"/>
              <a:gd name="connsiteX22" fmla="*/ 9679337 w 10901897"/>
              <a:gd name="connsiteY22" fmla="*/ 6074432 h 6392559"/>
              <a:gd name="connsiteX23" fmla="*/ 9651603 w 10901897"/>
              <a:gd name="connsiteY23" fmla="*/ 6083596 h 6392559"/>
              <a:gd name="connsiteX24" fmla="*/ 9611575 w 10901897"/>
              <a:gd name="connsiteY24" fmla="*/ 6092119 h 6392559"/>
              <a:gd name="connsiteX25" fmla="*/ 9542424 w 10901897"/>
              <a:gd name="connsiteY25" fmla="*/ 6112083 h 6392559"/>
              <a:gd name="connsiteX26" fmla="*/ 9475463 w 10901897"/>
              <a:gd name="connsiteY26" fmla="*/ 6121988 h 6392559"/>
              <a:gd name="connsiteX27" fmla="*/ 9430317 w 10901897"/>
              <a:gd name="connsiteY27" fmla="*/ 6125030 h 6392559"/>
              <a:gd name="connsiteX28" fmla="*/ 9423751 w 10901897"/>
              <a:gd name="connsiteY28" fmla="*/ 6124970 h 6392559"/>
              <a:gd name="connsiteX29" fmla="*/ 9369168 w 10901897"/>
              <a:gd name="connsiteY29" fmla="*/ 6116518 h 6392559"/>
              <a:gd name="connsiteX30" fmla="*/ 9364297 w 10901897"/>
              <a:gd name="connsiteY30" fmla="*/ 6121904 h 6392559"/>
              <a:gd name="connsiteX31" fmla="*/ 9347493 w 10901897"/>
              <a:gd name="connsiteY31" fmla="*/ 6127809 h 6392559"/>
              <a:gd name="connsiteX32" fmla="*/ 9332718 w 10901897"/>
              <a:gd name="connsiteY32" fmla="*/ 6122099 h 6392559"/>
              <a:gd name="connsiteX33" fmla="*/ 9264167 w 10901897"/>
              <a:gd name="connsiteY33" fmla="*/ 6113395 h 6392559"/>
              <a:gd name="connsiteX34" fmla="*/ 9164094 w 10901897"/>
              <a:gd name="connsiteY34" fmla="*/ 6106665 h 6392559"/>
              <a:gd name="connsiteX35" fmla="*/ 9148800 w 10901897"/>
              <a:gd name="connsiteY35" fmla="*/ 6100797 h 6392559"/>
              <a:gd name="connsiteX36" fmla="*/ 9050458 w 10901897"/>
              <a:gd name="connsiteY36" fmla="*/ 6088585 h 6392559"/>
              <a:gd name="connsiteX37" fmla="*/ 8999058 w 10901897"/>
              <a:gd name="connsiteY37" fmla="*/ 6087962 h 6392559"/>
              <a:gd name="connsiteX38" fmla="*/ 8993554 w 10901897"/>
              <a:gd name="connsiteY38" fmla="*/ 6094005 h 6392559"/>
              <a:gd name="connsiteX39" fmla="*/ 8978351 w 10901897"/>
              <a:gd name="connsiteY39" fmla="*/ 6092992 h 6392559"/>
              <a:gd name="connsiteX40" fmla="*/ 8974307 w 10901897"/>
              <a:gd name="connsiteY40" fmla="*/ 6094003 h 6392559"/>
              <a:gd name="connsiteX41" fmla="*/ 8951126 w 10901897"/>
              <a:gd name="connsiteY41" fmla="*/ 6098522 h 6392559"/>
              <a:gd name="connsiteX42" fmla="*/ 8946415 w 10901897"/>
              <a:gd name="connsiteY42" fmla="*/ 6087573 h 6392559"/>
              <a:gd name="connsiteX43" fmla="*/ 8939487 w 10901897"/>
              <a:gd name="connsiteY43" fmla="*/ 6086237 h 6392559"/>
              <a:gd name="connsiteX44" fmla="*/ 8687743 w 10901897"/>
              <a:gd name="connsiteY44" fmla="*/ 6095028 h 6392559"/>
              <a:gd name="connsiteX45" fmla="*/ 8666518 w 10901897"/>
              <a:gd name="connsiteY45" fmla="*/ 6105968 h 6392559"/>
              <a:gd name="connsiteX46" fmla="*/ 8599556 w 10901897"/>
              <a:gd name="connsiteY46" fmla="*/ 6115874 h 6392559"/>
              <a:gd name="connsiteX47" fmla="*/ 8554411 w 10901897"/>
              <a:gd name="connsiteY47" fmla="*/ 6118916 h 6392559"/>
              <a:gd name="connsiteX48" fmla="*/ 8547844 w 10901897"/>
              <a:gd name="connsiteY48" fmla="*/ 6118855 h 6392559"/>
              <a:gd name="connsiteX49" fmla="*/ 8493261 w 10901897"/>
              <a:gd name="connsiteY49" fmla="*/ 6110403 h 6392559"/>
              <a:gd name="connsiteX50" fmla="*/ 8488390 w 10901897"/>
              <a:gd name="connsiteY50" fmla="*/ 6115790 h 6392559"/>
              <a:gd name="connsiteX51" fmla="*/ 8471586 w 10901897"/>
              <a:gd name="connsiteY51" fmla="*/ 6121694 h 6392559"/>
              <a:gd name="connsiteX52" fmla="*/ 8456812 w 10901897"/>
              <a:gd name="connsiteY52" fmla="*/ 6115985 h 6392559"/>
              <a:gd name="connsiteX53" fmla="*/ 8388259 w 10901897"/>
              <a:gd name="connsiteY53" fmla="*/ 6107281 h 6392559"/>
              <a:gd name="connsiteX54" fmla="*/ 8370697 w 10901897"/>
              <a:gd name="connsiteY54" fmla="*/ 6106099 h 6392559"/>
              <a:gd name="connsiteX55" fmla="*/ 7639559 w 10901897"/>
              <a:gd name="connsiteY55" fmla="*/ 6131631 h 6392559"/>
              <a:gd name="connsiteX56" fmla="*/ 7007522 w 10901897"/>
              <a:gd name="connsiteY56" fmla="*/ 6153702 h 6392559"/>
              <a:gd name="connsiteX57" fmla="*/ 6591224 w 10901897"/>
              <a:gd name="connsiteY57" fmla="*/ 6168240 h 6392559"/>
              <a:gd name="connsiteX58" fmla="*/ 6557964 w 10901897"/>
              <a:gd name="connsiteY58" fmla="*/ 6169581 h 6392559"/>
              <a:gd name="connsiteX59" fmla="*/ 6355814 w 10901897"/>
              <a:gd name="connsiteY59" fmla="*/ 6176726 h 6392559"/>
              <a:gd name="connsiteX60" fmla="*/ 6354404 w 10901897"/>
              <a:gd name="connsiteY60" fmla="*/ 6176510 h 6392559"/>
              <a:gd name="connsiteX61" fmla="*/ 4018045 w 10901897"/>
              <a:gd name="connsiteY61" fmla="*/ 6258097 h 6392559"/>
              <a:gd name="connsiteX62" fmla="*/ 168026 w 10901897"/>
              <a:gd name="connsiteY62" fmla="*/ 6392543 h 6392559"/>
              <a:gd name="connsiteX63" fmla="*/ 130799 w 10901897"/>
              <a:gd name="connsiteY63" fmla="*/ 6353320 h 6392559"/>
              <a:gd name="connsiteX64" fmla="*/ 27661 w 10901897"/>
              <a:gd name="connsiteY64" fmla="*/ 3399836 h 6392559"/>
              <a:gd name="connsiteX65" fmla="*/ 15046 w 10901897"/>
              <a:gd name="connsiteY65" fmla="*/ 3038605 h 6392559"/>
              <a:gd name="connsiteX66" fmla="*/ 0 w 10901897"/>
              <a:gd name="connsiteY66" fmla="*/ 2607737 h 6392559"/>
              <a:gd name="connsiteX67" fmla="*/ 0 w 10901897"/>
              <a:gd name="connsiteY67" fmla="*/ 41636 h 6392559"/>
              <a:gd name="connsiteX0" fmla="*/ 0 w 10901897"/>
              <a:gd name="connsiteY0" fmla="*/ 0 h 6350923"/>
              <a:gd name="connsiteX1" fmla="*/ 10697473 w 10901897"/>
              <a:gd name="connsiteY1" fmla="*/ 76156 h 6350923"/>
              <a:gd name="connsiteX2" fmla="*/ 10786370 w 10901897"/>
              <a:gd name="connsiteY2" fmla="*/ 2620940 h 6350923"/>
              <a:gd name="connsiteX3" fmla="*/ 10798579 w 10901897"/>
              <a:gd name="connsiteY3" fmla="*/ 2970560 h 6350923"/>
              <a:gd name="connsiteX4" fmla="*/ 10901717 w 10901897"/>
              <a:gd name="connsiteY4" fmla="*/ 5924045 h 6350923"/>
              <a:gd name="connsiteX5" fmla="*/ 10901714 w 10901897"/>
              <a:gd name="connsiteY5" fmla="*/ 5924050 h 6350923"/>
              <a:gd name="connsiteX6" fmla="*/ 10901897 w 10901897"/>
              <a:gd name="connsiteY6" fmla="*/ 5929205 h 6350923"/>
              <a:gd name="connsiteX7" fmla="*/ 10893816 w 10901897"/>
              <a:gd name="connsiteY7" fmla="*/ 5943201 h 6350923"/>
              <a:gd name="connsiteX8" fmla="*/ 10887323 w 10901897"/>
              <a:gd name="connsiteY8" fmla="*/ 5958939 h 6350923"/>
              <a:gd name="connsiteX9" fmla="*/ 10881845 w 10901897"/>
              <a:gd name="connsiteY9" fmla="*/ 5963929 h 6350923"/>
              <a:gd name="connsiteX10" fmla="*/ 10876220 w 10901897"/>
              <a:gd name="connsiteY10" fmla="*/ 5973669 h 6350923"/>
              <a:gd name="connsiteX11" fmla="*/ 10867702 w 10901897"/>
              <a:gd name="connsiteY11" fmla="*/ 5973961 h 6350923"/>
              <a:gd name="connsiteX12" fmla="*/ 10857541 w 10901897"/>
              <a:gd name="connsiteY12" fmla="*/ 5977621 h 6350923"/>
              <a:gd name="connsiteX13" fmla="*/ 10832053 w 10901897"/>
              <a:gd name="connsiteY13" fmla="*/ 5978511 h 6350923"/>
              <a:gd name="connsiteX14" fmla="*/ 10831546 w 10901897"/>
              <a:gd name="connsiteY14" fmla="*/ 5979717 h 6350923"/>
              <a:gd name="connsiteX15" fmla="*/ 10791337 w 10901897"/>
              <a:gd name="connsiteY15" fmla="*/ 6008340 h 6350923"/>
              <a:gd name="connsiteX16" fmla="*/ 10711793 w 10901897"/>
              <a:gd name="connsiteY16" fmla="*/ 5982710 h 6350923"/>
              <a:gd name="connsiteX17" fmla="*/ 9935449 w 10901897"/>
              <a:gd name="connsiteY17" fmla="*/ 6009821 h 6350923"/>
              <a:gd name="connsiteX18" fmla="*/ 9922087 w 10901897"/>
              <a:gd name="connsiteY18" fmla="*/ 6014476 h 6350923"/>
              <a:gd name="connsiteX19" fmla="*/ 9889965 w 10901897"/>
              <a:gd name="connsiteY19" fmla="*/ 6019804 h 6350923"/>
              <a:gd name="connsiteX20" fmla="*/ 9757415 w 10901897"/>
              <a:gd name="connsiteY20" fmla="*/ 6025402 h 6350923"/>
              <a:gd name="connsiteX21" fmla="*/ 9679337 w 10901897"/>
              <a:gd name="connsiteY21" fmla="*/ 6032796 h 6350923"/>
              <a:gd name="connsiteX22" fmla="*/ 9651603 w 10901897"/>
              <a:gd name="connsiteY22" fmla="*/ 6041960 h 6350923"/>
              <a:gd name="connsiteX23" fmla="*/ 9611575 w 10901897"/>
              <a:gd name="connsiteY23" fmla="*/ 6050483 h 6350923"/>
              <a:gd name="connsiteX24" fmla="*/ 9542424 w 10901897"/>
              <a:gd name="connsiteY24" fmla="*/ 6070447 h 6350923"/>
              <a:gd name="connsiteX25" fmla="*/ 9475463 w 10901897"/>
              <a:gd name="connsiteY25" fmla="*/ 6080352 h 6350923"/>
              <a:gd name="connsiteX26" fmla="*/ 9430317 w 10901897"/>
              <a:gd name="connsiteY26" fmla="*/ 6083394 h 6350923"/>
              <a:gd name="connsiteX27" fmla="*/ 9423751 w 10901897"/>
              <a:gd name="connsiteY27" fmla="*/ 6083334 h 6350923"/>
              <a:gd name="connsiteX28" fmla="*/ 9369168 w 10901897"/>
              <a:gd name="connsiteY28" fmla="*/ 6074882 h 6350923"/>
              <a:gd name="connsiteX29" fmla="*/ 9364297 w 10901897"/>
              <a:gd name="connsiteY29" fmla="*/ 6080268 h 6350923"/>
              <a:gd name="connsiteX30" fmla="*/ 9347493 w 10901897"/>
              <a:gd name="connsiteY30" fmla="*/ 6086173 h 6350923"/>
              <a:gd name="connsiteX31" fmla="*/ 9332718 w 10901897"/>
              <a:gd name="connsiteY31" fmla="*/ 6080463 h 6350923"/>
              <a:gd name="connsiteX32" fmla="*/ 9264167 w 10901897"/>
              <a:gd name="connsiteY32" fmla="*/ 6071759 h 6350923"/>
              <a:gd name="connsiteX33" fmla="*/ 9164094 w 10901897"/>
              <a:gd name="connsiteY33" fmla="*/ 6065029 h 6350923"/>
              <a:gd name="connsiteX34" fmla="*/ 9148800 w 10901897"/>
              <a:gd name="connsiteY34" fmla="*/ 6059161 h 6350923"/>
              <a:gd name="connsiteX35" fmla="*/ 9050458 w 10901897"/>
              <a:gd name="connsiteY35" fmla="*/ 6046949 h 6350923"/>
              <a:gd name="connsiteX36" fmla="*/ 8999058 w 10901897"/>
              <a:gd name="connsiteY36" fmla="*/ 6046326 h 6350923"/>
              <a:gd name="connsiteX37" fmla="*/ 8993554 w 10901897"/>
              <a:gd name="connsiteY37" fmla="*/ 6052369 h 6350923"/>
              <a:gd name="connsiteX38" fmla="*/ 8978351 w 10901897"/>
              <a:gd name="connsiteY38" fmla="*/ 6051356 h 6350923"/>
              <a:gd name="connsiteX39" fmla="*/ 8974307 w 10901897"/>
              <a:gd name="connsiteY39" fmla="*/ 6052367 h 6350923"/>
              <a:gd name="connsiteX40" fmla="*/ 8951126 w 10901897"/>
              <a:gd name="connsiteY40" fmla="*/ 6056886 h 6350923"/>
              <a:gd name="connsiteX41" fmla="*/ 8946415 w 10901897"/>
              <a:gd name="connsiteY41" fmla="*/ 6045937 h 6350923"/>
              <a:gd name="connsiteX42" fmla="*/ 8939487 w 10901897"/>
              <a:gd name="connsiteY42" fmla="*/ 6044601 h 6350923"/>
              <a:gd name="connsiteX43" fmla="*/ 8687743 w 10901897"/>
              <a:gd name="connsiteY43" fmla="*/ 6053392 h 6350923"/>
              <a:gd name="connsiteX44" fmla="*/ 8666518 w 10901897"/>
              <a:gd name="connsiteY44" fmla="*/ 6064332 h 6350923"/>
              <a:gd name="connsiteX45" fmla="*/ 8599556 w 10901897"/>
              <a:gd name="connsiteY45" fmla="*/ 6074238 h 6350923"/>
              <a:gd name="connsiteX46" fmla="*/ 8554411 w 10901897"/>
              <a:gd name="connsiteY46" fmla="*/ 6077280 h 6350923"/>
              <a:gd name="connsiteX47" fmla="*/ 8547844 w 10901897"/>
              <a:gd name="connsiteY47" fmla="*/ 6077219 h 6350923"/>
              <a:gd name="connsiteX48" fmla="*/ 8493261 w 10901897"/>
              <a:gd name="connsiteY48" fmla="*/ 6068767 h 6350923"/>
              <a:gd name="connsiteX49" fmla="*/ 8488390 w 10901897"/>
              <a:gd name="connsiteY49" fmla="*/ 6074154 h 6350923"/>
              <a:gd name="connsiteX50" fmla="*/ 8471586 w 10901897"/>
              <a:gd name="connsiteY50" fmla="*/ 6080058 h 6350923"/>
              <a:gd name="connsiteX51" fmla="*/ 8456812 w 10901897"/>
              <a:gd name="connsiteY51" fmla="*/ 6074349 h 6350923"/>
              <a:gd name="connsiteX52" fmla="*/ 8388259 w 10901897"/>
              <a:gd name="connsiteY52" fmla="*/ 6065645 h 6350923"/>
              <a:gd name="connsiteX53" fmla="*/ 8370697 w 10901897"/>
              <a:gd name="connsiteY53" fmla="*/ 6064463 h 6350923"/>
              <a:gd name="connsiteX54" fmla="*/ 7639559 w 10901897"/>
              <a:gd name="connsiteY54" fmla="*/ 6089995 h 6350923"/>
              <a:gd name="connsiteX55" fmla="*/ 7007522 w 10901897"/>
              <a:gd name="connsiteY55" fmla="*/ 6112066 h 6350923"/>
              <a:gd name="connsiteX56" fmla="*/ 6591224 w 10901897"/>
              <a:gd name="connsiteY56" fmla="*/ 6126604 h 6350923"/>
              <a:gd name="connsiteX57" fmla="*/ 6557964 w 10901897"/>
              <a:gd name="connsiteY57" fmla="*/ 6127945 h 6350923"/>
              <a:gd name="connsiteX58" fmla="*/ 6355814 w 10901897"/>
              <a:gd name="connsiteY58" fmla="*/ 6135090 h 6350923"/>
              <a:gd name="connsiteX59" fmla="*/ 6354404 w 10901897"/>
              <a:gd name="connsiteY59" fmla="*/ 6134874 h 6350923"/>
              <a:gd name="connsiteX60" fmla="*/ 4018045 w 10901897"/>
              <a:gd name="connsiteY60" fmla="*/ 6216461 h 6350923"/>
              <a:gd name="connsiteX61" fmla="*/ 168026 w 10901897"/>
              <a:gd name="connsiteY61" fmla="*/ 6350907 h 6350923"/>
              <a:gd name="connsiteX62" fmla="*/ 130799 w 10901897"/>
              <a:gd name="connsiteY62" fmla="*/ 6311684 h 6350923"/>
              <a:gd name="connsiteX63" fmla="*/ 27661 w 10901897"/>
              <a:gd name="connsiteY63" fmla="*/ 3358200 h 6350923"/>
              <a:gd name="connsiteX64" fmla="*/ 15046 w 10901897"/>
              <a:gd name="connsiteY64" fmla="*/ 2996969 h 6350923"/>
              <a:gd name="connsiteX65" fmla="*/ 0 w 10901897"/>
              <a:gd name="connsiteY65" fmla="*/ 2566101 h 6350923"/>
              <a:gd name="connsiteX66" fmla="*/ 0 w 10901897"/>
              <a:gd name="connsiteY66" fmla="*/ 0 h 6350923"/>
              <a:gd name="connsiteX0" fmla="*/ 0 w 10901897"/>
              <a:gd name="connsiteY0" fmla="*/ 0 h 6350923"/>
              <a:gd name="connsiteX1" fmla="*/ 10786370 w 10901897"/>
              <a:gd name="connsiteY1" fmla="*/ 2620940 h 6350923"/>
              <a:gd name="connsiteX2" fmla="*/ 10798579 w 10901897"/>
              <a:gd name="connsiteY2" fmla="*/ 2970560 h 6350923"/>
              <a:gd name="connsiteX3" fmla="*/ 10901717 w 10901897"/>
              <a:gd name="connsiteY3" fmla="*/ 5924045 h 6350923"/>
              <a:gd name="connsiteX4" fmla="*/ 10901714 w 10901897"/>
              <a:gd name="connsiteY4" fmla="*/ 5924050 h 6350923"/>
              <a:gd name="connsiteX5" fmla="*/ 10901897 w 10901897"/>
              <a:gd name="connsiteY5" fmla="*/ 5929205 h 6350923"/>
              <a:gd name="connsiteX6" fmla="*/ 10893816 w 10901897"/>
              <a:gd name="connsiteY6" fmla="*/ 5943201 h 6350923"/>
              <a:gd name="connsiteX7" fmla="*/ 10887323 w 10901897"/>
              <a:gd name="connsiteY7" fmla="*/ 5958939 h 6350923"/>
              <a:gd name="connsiteX8" fmla="*/ 10881845 w 10901897"/>
              <a:gd name="connsiteY8" fmla="*/ 5963929 h 6350923"/>
              <a:gd name="connsiteX9" fmla="*/ 10876220 w 10901897"/>
              <a:gd name="connsiteY9" fmla="*/ 5973669 h 6350923"/>
              <a:gd name="connsiteX10" fmla="*/ 10867702 w 10901897"/>
              <a:gd name="connsiteY10" fmla="*/ 5973961 h 6350923"/>
              <a:gd name="connsiteX11" fmla="*/ 10857541 w 10901897"/>
              <a:gd name="connsiteY11" fmla="*/ 5977621 h 6350923"/>
              <a:gd name="connsiteX12" fmla="*/ 10832053 w 10901897"/>
              <a:gd name="connsiteY12" fmla="*/ 5978511 h 6350923"/>
              <a:gd name="connsiteX13" fmla="*/ 10831546 w 10901897"/>
              <a:gd name="connsiteY13" fmla="*/ 5979717 h 6350923"/>
              <a:gd name="connsiteX14" fmla="*/ 10791337 w 10901897"/>
              <a:gd name="connsiteY14" fmla="*/ 6008340 h 6350923"/>
              <a:gd name="connsiteX15" fmla="*/ 10711793 w 10901897"/>
              <a:gd name="connsiteY15" fmla="*/ 5982710 h 6350923"/>
              <a:gd name="connsiteX16" fmla="*/ 9935449 w 10901897"/>
              <a:gd name="connsiteY16" fmla="*/ 6009821 h 6350923"/>
              <a:gd name="connsiteX17" fmla="*/ 9922087 w 10901897"/>
              <a:gd name="connsiteY17" fmla="*/ 6014476 h 6350923"/>
              <a:gd name="connsiteX18" fmla="*/ 9889965 w 10901897"/>
              <a:gd name="connsiteY18" fmla="*/ 6019804 h 6350923"/>
              <a:gd name="connsiteX19" fmla="*/ 9757415 w 10901897"/>
              <a:gd name="connsiteY19" fmla="*/ 6025402 h 6350923"/>
              <a:gd name="connsiteX20" fmla="*/ 9679337 w 10901897"/>
              <a:gd name="connsiteY20" fmla="*/ 6032796 h 6350923"/>
              <a:gd name="connsiteX21" fmla="*/ 9651603 w 10901897"/>
              <a:gd name="connsiteY21" fmla="*/ 6041960 h 6350923"/>
              <a:gd name="connsiteX22" fmla="*/ 9611575 w 10901897"/>
              <a:gd name="connsiteY22" fmla="*/ 6050483 h 6350923"/>
              <a:gd name="connsiteX23" fmla="*/ 9542424 w 10901897"/>
              <a:gd name="connsiteY23" fmla="*/ 6070447 h 6350923"/>
              <a:gd name="connsiteX24" fmla="*/ 9475463 w 10901897"/>
              <a:gd name="connsiteY24" fmla="*/ 6080352 h 6350923"/>
              <a:gd name="connsiteX25" fmla="*/ 9430317 w 10901897"/>
              <a:gd name="connsiteY25" fmla="*/ 6083394 h 6350923"/>
              <a:gd name="connsiteX26" fmla="*/ 9423751 w 10901897"/>
              <a:gd name="connsiteY26" fmla="*/ 6083334 h 6350923"/>
              <a:gd name="connsiteX27" fmla="*/ 9369168 w 10901897"/>
              <a:gd name="connsiteY27" fmla="*/ 6074882 h 6350923"/>
              <a:gd name="connsiteX28" fmla="*/ 9364297 w 10901897"/>
              <a:gd name="connsiteY28" fmla="*/ 6080268 h 6350923"/>
              <a:gd name="connsiteX29" fmla="*/ 9347493 w 10901897"/>
              <a:gd name="connsiteY29" fmla="*/ 6086173 h 6350923"/>
              <a:gd name="connsiteX30" fmla="*/ 9332718 w 10901897"/>
              <a:gd name="connsiteY30" fmla="*/ 6080463 h 6350923"/>
              <a:gd name="connsiteX31" fmla="*/ 9264167 w 10901897"/>
              <a:gd name="connsiteY31" fmla="*/ 6071759 h 6350923"/>
              <a:gd name="connsiteX32" fmla="*/ 9164094 w 10901897"/>
              <a:gd name="connsiteY32" fmla="*/ 6065029 h 6350923"/>
              <a:gd name="connsiteX33" fmla="*/ 9148800 w 10901897"/>
              <a:gd name="connsiteY33" fmla="*/ 6059161 h 6350923"/>
              <a:gd name="connsiteX34" fmla="*/ 9050458 w 10901897"/>
              <a:gd name="connsiteY34" fmla="*/ 6046949 h 6350923"/>
              <a:gd name="connsiteX35" fmla="*/ 8999058 w 10901897"/>
              <a:gd name="connsiteY35" fmla="*/ 6046326 h 6350923"/>
              <a:gd name="connsiteX36" fmla="*/ 8993554 w 10901897"/>
              <a:gd name="connsiteY36" fmla="*/ 6052369 h 6350923"/>
              <a:gd name="connsiteX37" fmla="*/ 8978351 w 10901897"/>
              <a:gd name="connsiteY37" fmla="*/ 6051356 h 6350923"/>
              <a:gd name="connsiteX38" fmla="*/ 8974307 w 10901897"/>
              <a:gd name="connsiteY38" fmla="*/ 6052367 h 6350923"/>
              <a:gd name="connsiteX39" fmla="*/ 8951126 w 10901897"/>
              <a:gd name="connsiteY39" fmla="*/ 6056886 h 6350923"/>
              <a:gd name="connsiteX40" fmla="*/ 8946415 w 10901897"/>
              <a:gd name="connsiteY40" fmla="*/ 6045937 h 6350923"/>
              <a:gd name="connsiteX41" fmla="*/ 8939487 w 10901897"/>
              <a:gd name="connsiteY41" fmla="*/ 6044601 h 6350923"/>
              <a:gd name="connsiteX42" fmla="*/ 8687743 w 10901897"/>
              <a:gd name="connsiteY42" fmla="*/ 6053392 h 6350923"/>
              <a:gd name="connsiteX43" fmla="*/ 8666518 w 10901897"/>
              <a:gd name="connsiteY43" fmla="*/ 6064332 h 6350923"/>
              <a:gd name="connsiteX44" fmla="*/ 8599556 w 10901897"/>
              <a:gd name="connsiteY44" fmla="*/ 6074238 h 6350923"/>
              <a:gd name="connsiteX45" fmla="*/ 8554411 w 10901897"/>
              <a:gd name="connsiteY45" fmla="*/ 6077280 h 6350923"/>
              <a:gd name="connsiteX46" fmla="*/ 8547844 w 10901897"/>
              <a:gd name="connsiteY46" fmla="*/ 6077219 h 6350923"/>
              <a:gd name="connsiteX47" fmla="*/ 8493261 w 10901897"/>
              <a:gd name="connsiteY47" fmla="*/ 6068767 h 6350923"/>
              <a:gd name="connsiteX48" fmla="*/ 8488390 w 10901897"/>
              <a:gd name="connsiteY48" fmla="*/ 6074154 h 6350923"/>
              <a:gd name="connsiteX49" fmla="*/ 8471586 w 10901897"/>
              <a:gd name="connsiteY49" fmla="*/ 6080058 h 6350923"/>
              <a:gd name="connsiteX50" fmla="*/ 8456812 w 10901897"/>
              <a:gd name="connsiteY50" fmla="*/ 6074349 h 6350923"/>
              <a:gd name="connsiteX51" fmla="*/ 8388259 w 10901897"/>
              <a:gd name="connsiteY51" fmla="*/ 6065645 h 6350923"/>
              <a:gd name="connsiteX52" fmla="*/ 8370697 w 10901897"/>
              <a:gd name="connsiteY52" fmla="*/ 6064463 h 6350923"/>
              <a:gd name="connsiteX53" fmla="*/ 7639559 w 10901897"/>
              <a:gd name="connsiteY53" fmla="*/ 6089995 h 6350923"/>
              <a:gd name="connsiteX54" fmla="*/ 7007522 w 10901897"/>
              <a:gd name="connsiteY54" fmla="*/ 6112066 h 6350923"/>
              <a:gd name="connsiteX55" fmla="*/ 6591224 w 10901897"/>
              <a:gd name="connsiteY55" fmla="*/ 6126604 h 6350923"/>
              <a:gd name="connsiteX56" fmla="*/ 6557964 w 10901897"/>
              <a:gd name="connsiteY56" fmla="*/ 6127945 h 6350923"/>
              <a:gd name="connsiteX57" fmla="*/ 6355814 w 10901897"/>
              <a:gd name="connsiteY57" fmla="*/ 6135090 h 6350923"/>
              <a:gd name="connsiteX58" fmla="*/ 6354404 w 10901897"/>
              <a:gd name="connsiteY58" fmla="*/ 6134874 h 6350923"/>
              <a:gd name="connsiteX59" fmla="*/ 4018045 w 10901897"/>
              <a:gd name="connsiteY59" fmla="*/ 6216461 h 6350923"/>
              <a:gd name="connsiteX60" fmla="*/ 168026 w 10901897"/>
              <a:gd name="connsiteY60" fmla="*/ 6350907 h 6350923"/>
              <a:gd name="connsiteX61" fmla="*/ 130799 w 10901897"/>
              <a:gd name="connsiteY61" fmla="*/ 6311684 h 6350923"/>
              <a:gd name="connsiteX62" fmla="*/ 27661 w 10901897"/>
              <a:gd name="connsiteY62" fmla="*/ 3358200 h 6350923"/>
              <a:gd name="connsiteX63" fmla="*/ 15046 w 10901897"/>
              <a:gd name="connsiteY63" fmla="*/ 2996969 h 6350923"/>
              <a:gd name="connsiteX64" fmla="*/ 0 w 10901897"/>
              <a:gd name="connsiteY64" fmla="*/ 2566101 h 6350923"/>
              <a:gd name="connsiteX65" fmla="*/ 0 w 10901897"/>
              <a:gd name="connsiteY65" fmla="*/ 0 h 6350923"/>
              <a:gd name="connsiteX0" fmla="*/ 0 w 10901897"/>
              <a:gd name="connsiteY0" fmla="*/ 0 h 3784822"/>
              <a:gd name="connsiteX1" fmla="*/ 10786370 w 10901897"/>
              <a:gd name="connsiteY1" fmla="*/ 54839 h 3784822"/>
              <a:gd name="connsiteX2" fmla="*/ 10798579 w 10901897"/>
              <a:gd name="connsiteY2" fmla="*/ 404459 h 3784822"/>
              <a:gd name="connsiteX3" fmla="*/ 10901717 w 10901897"/>
              <a:gd name="connsiteY3" fmla="*/ 3357944 h 3784822"/>
              <a:gd name="connsiteX4" fmla="*/ 10901714 w 10901897"/>
              <a:gd name="connsiteY4" fmla="*/ 3357949 h 3784822"/>
              <a:gd name="connsiteX5" fmla="*/ 10901897 w 10901897"/>
              <a:gd name="connsiteY5" fmla="*/ 3363104 h 3784822"/>
              <a:gd name="connsiteX6" fmla="*/ 10893816 w 10901897"/>
              <a:gd name="connsiteY6" fmla="*/ 3377100 h 3784822"/>
              <a:gd name="connsiteX7" fmla="*/ 10887323 w 10901897"/>
              <a:gd name="connsiteY7" fmla="*/ 3392838 h 3784822"/>
              <a:gd name="connsiteX8" fmla="*/ 10881845 w 10901897"/>
              <a:gd name="connsiteY8" fmla="*/ 3397828 h 3784822"/>
              <a:gd name="connsiteX9" fmla="*/ 10876220 w 10901897"/>
              <a:gd name="connsiteY9" fmla="*/ 3407568 h 3784822"/>
              <a:gd name="connsiteX10" fmla="*/ 10867702 w 10901897"/>
              <a:gd name="connsiteY10" fmla="*/ 3407860 h 3784822"/>
              <a:gd name="connsiteX11" fmla="*/ 10857541 w 10901897"/>
              <a:gd name="connsiteY11" fmla="*/ 3411520 h 3784822"/>
              <a:gd name="connsiteX12" fmla="*/ 10832053 w 10901897"/>
              <a:gd name="connsiteY12" fmla="*/ 3412410 h 3784822"/>
              <a:gd name="connsiteX13" fmla="*/ 10831546 w 10901897"/>
              <a:gd name="connsiteY13" fmla="*/ 3413616 h 3784822"/>
              <a:gd name="connsiteX14" fmla="*/ 10791337 w 10901897"/>
              <a:gd name="connsiteY14" fmla="*/ 3442239 h 3784822"/>
              <a:gd name="connsiteX15" fmla="*/ 10711793 w 10901897"/>
              <a:gd name="connsiteY15" fmla="*/ 3416609 h 3784822"/>
              <a:gd name="connsiteX16" fmla="*/ 9935449 w 10901897"/>
              <a:gd name="connsiteY16" fmla="*/ 3443720 h 3784822"/>
              <a:gd name="connsiteX17" fmla="*/ 9922087 w 10901897"/>
              <a:gd name="connsiteY17" fmla="*/ 3448375 h 3784822"/>
              <a:gd name="connsiteX18" fmla="*/ 9889965 w 10901897"/>
              <a:gd name="connsiteY18" fmla="*/ 3453703 h 3784822"/>
              <a:gd name="connsiteX19" fmla="*/ 9757415 w 10901897"/>
              <a:gd name="connsiteY19" fmla="*/ 3459301 h 3784822"/>
              <a:gd name="connsiteX20" fmla="*/ 9679337 w 10901897"/>
              <a:gd name="connsiteY20" fmla="*/ 3466695 h 3784822"/>
              <a:gd name="connsiteX21" fmla="*/ 9651603 w 10901897"/>
              <a:gd name="connsiteY21" fmla="*/ 3475859 h 3784822"/>
              <a:gd name="connsiteX22" fmla="*/ 9611575 w 10901897"/>
              <a:gd name="connsiteY22" fmla="*/ 3484382 h 3784822"/>
              <a:gd name="connsiteX23" fmla="*/ 9542424 w 10901897"/>
              <a:gd name="connsiteY23" fmla="*/ 3504346 h 3784822"/>
              <a:gd name="connsiteX24" fmla="*/ 9475463 w 10901897"/>
              <a:gd name="connsiteY24" fmla="*/ 3514251 h 3784822"/>
              <a:gd name="connsiteX25" fmla="*/ 9430317 w 10901897"/>
              <a:gd name="connsiteY25" fmla="*/ 3517293 h 3784822"/>
              <a:gd name="connsiteX26" fmla="*/ 9423751 w 10901897"/>
              <a:gd name="connsiteY26" fmla="*/ 3517233 h 3784822"/>
              <a:gd name="connsiteX27" fmla="*/ 9369168 w 10901897"/>
              <a:gd name="connsiteY27" fmla="*/ 3508781 h 3784822"/>
              <a:gd name="connsiteX28" fmla="*/ 9364297 w 10901897"/>
              <a:gd name="connsiteY28" fmla="*/ 3514167 h 3784822"/>
              <a:gd name="connsiteX29" fmla="*/ 9347493 w 10901897"/>
              <a:gd name="connsiteY29" fmla="*/ 3520072 h 3784822"/>
              <a:gd name="connsiteX30" fmla="*/ 9332718 w 10901897"/>
              <a:gd name="connsiteY30" fmla="*/ 3514362 h 3784822"/>
              <a:gd name="connsiteX31" fmla="*/ 9264167 w 10901897"/>
              <a:gd name="connsiteY31" fmla="*/ 3505658 h 3784822"/>
              <a:gd name="connsiteX32" fmla="*/ 9164094 w 10901897"/>
              <a:gd name="connsiteY32" fmla="*/ 3498928 h 3784822"/>
              <a:gd name="connsiteX33" fmla="*/ 9148800 w 10901897"/>
              <a:gd name="connsiteY33" fmla="*/ 3493060 h 3784822"/>
              <a:gd name="connsiteX34" fmla="*/ 9050458 w 10901897"/>
              <a:gd name="connsiteY34" fmla="*/ 3480848 h 3784822"/>
              <a:gd name="connsiteX35" fmla="*/ 8999058 w 10901897"/>
              <a:gd name="connsiteY35" fmla="*/ 3480225 h 3784822"/>
              <a:gd name="connsiteX36" fmla="*/ 8993554 w 10901897"/>
              <a:gd name="connsiteY36" fmla="*/ 3486268 h 3784822"/>
              <a:gd name="connsiteX37" fmla="*/ 8978351 w 10901897"/>
              <a:gd name="connsiteY37" fmla="*/ 3485255 h 3784822"/>
              <a:gd name="connsiteX38" fmla="*/ 8974307 w 10901897"/>
              <a:gd name="connsiteY38" fmla="*/ 3486266 h 3784822"/>
              <a:gd name="connsiteX39" fmla="*/ 8951126 w 10901897"/>
              <a:gd name="connsiteY39" fmla="*/ 3490785 h 3784822"/>
              <a:gd name="connsiteX40" fmla="*/ 8946415 w 10901897"/>
              <a:gd name="connsiteY40" fmla="*/ 3479836 h 3784822"/>
              <a:gd name="connsiteX41" fmla="*/ 8939487 w 10901897"/>
              <a:gd name="connsiteY41" fmla="*/ 3478500 h 3784822"/>
              <a:gd name="connsiteX42" fmla="*/ 8687743 w 10901897"/>
              <a:gd name="connsiteY42" fmla="*/ 3487291 h 3784822"/>
              <a:gd name="connsiteX43" fmla="*/ 8666518 w 10901897"/>
              <a:gd name="connsiteY43" fmla="*/ 3498231 h 3784822"/>
              <a:gd name="connsiteX44" fmla="*/ 8599556 w 10901897"/>
              <a:gd name="connsiteY44" fmla="*/ 3508137 h 3784822"/>
              <a:gd name="connsiteX45" fmla="*/ 8554411 w 10901897"/>
              <a:gd name="connsiteY45" fmla="*/ 3511179 h 3784822"/>
              <a:gd name="connsiteX46" fmla="*/ 8547844 w 10901897"/>
              <a:gd name="connsiteY46" fmla="*/ 3511118 h 3784822"/>
              <a:gd name="connsiteX47" fmla="*/ 8493261 w 10901897"/>
              <a:gd name="connsiteY47" fmla="*/ 3502666 h 3784822"/>
              <a:gd name="connsiteX48" fmla="*/ 8488390 w 10901897"/>
              <a:gd name="connsiteY48" fmla="*/ 3508053 h 3784822"/>
              <a:gd name="connsiteX49" fmla="*/ 8471586 w 10901897"/>
              <a:gd name="connsiteY49" fmla="*/ 3513957 h 3784822"/>
              <a:gd name="connsiteX50" fmla="*/ 8456812 w 10901897"/>
              <a:gd name="connsiteY50" fmla="*/ 3508248 h 3784822"/>
              <a:gd name="connsiteX51" fmla="*/ 8388259 w 10901897"/>
              <a:gd name="connsiteY51" fmla="*/ 3499544 h 3784822"/>
              <a:gd name="connsiteX52" fmla="*/ 8370697 w 10901897"/>
              <a:gd name="connsiteY52" fmla="*/ 3498362 h 3784822"/>
              <a:gd name="connsiteX53" fmla="*/ 7639559 w 10901897"/>
              <a:gd name="connsiteY53" fmla="*/ 3523894 h 3784822"/>
              <a:gd name="connsiteX54" fmla="*/ 7007522 w 10901897"/>
              <a:gd name="connsiteY54" fmla="*/ 3545965 h 3784822"/>
              <a:gd name="connsiteX55" fmla="*/ 6591224 w 10901897"/>
              <a:gd name="connsiteY55" fmla="*/ 3560503 h 3784822"/>
              <a:gd name="connsiteX56" fmla="*/ 6557964 w 10901897"/>
              <a:gd name="connsiteY56" fmla="*/ 3561844 h 3784822"/>
              <a:gd name="connsiteX57" fmla="*/ 6355814 w 10901897"/>
              <a:gd name="connsiteY57" fmla="*/ 3568989 h 3784822"/>
              <a:gd name="connsiteX58" fmla="*/ 6354404 w 10901897"/>
              <a:gd name="connsiteY58" fmla="*/ 3568773 h 3784822"/>
              <a:gd name="connsiteX59" fmla="*/ 4018045 w 10901897"/>
              <a:gd name="connsiteY59" fmla="*/ 3650360 h 3784822"/>
              <a:gd name="connsiteX60" fmla="*/ 168026 w 10901897"/>
              <a:gd name="connsiteY60" fmla="*/ 3784806 h 3784822"/>
              <a:gd name="connsiteX61" fmla="*/ 130799 w 10901897"/>
              <a:gd name="connsiteY61" fmla="*/ 3745583 h 3784822"/>
              <a:gd name="connsiteX62" fmla="*/ 27661 w 10901897"/>
              <a:gd name="connsiteY62" fmla="*/ 792099 h 3784822"/>
              <a:gd name="connsiteX63" fmla="*/ 15046 w 10901897"/>
              <a:gd name="connsiteY63" fmla="*/ 430868 h 3784822"/>
              <a:gd name="connsiteX64" fmla="*/ 0 w 10901897"/>
              <a:gd name="connsiteY64" fmla="*/ 0 h 378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0901897" h="3784822">
                <a:moveTo>
                  <a:pt x="0" y="0"/>
                </a:moveTo>
                <a:lnTo>
                  <a:pt x="10786370" y="54839"/>
                </a:lnTo>
                <a:lnTo>
                  <a:pt x="10798579" y="404459"/>
                </a:lnTo>
                <a:lnTo>
                  <a:pt x="10901717" y="3357944"/>
                </a:lnTo>
                <a:cubicBezTo>
                  <a:pt x="10901716" y="3357946"/>
                  <a:pt x="10901715" y="3357947"/>
                  <a:pt x="10901714" y="3357949"/>
                </a:cubicBezTo>
                <a:lnTo>
                  <a:pt x="10901897" y="3363104"/>
                </a:lnTo>
                <a:lnTo>
                  <a:pt x="10893816" y="3377100"/>
                </a:lnTo>
                <a:lnTo>
                  <a:pt x="10887323" y="3392838"/>
                </a:lnTo>
                <a:lnTo>
                  <a:pt x="10881845" y="3397828"/>
                </a:lnTo>
                <a:lnTo>
                  <a:pt x="10876220" y="3407568"/>
                </a:lnTo>
                <a:lnTo>
                  <a:pt x="10867702" y="3407860"/>
                </a:lnTo>
                <a:lnTo>
                  <a:pt x="10857541" y="3411520"/>
                </a:lnTo>
                <a:lnTo>
                  <a:pt x="10832053" y="3412410"/>
                </a:lnTo>
                <a:lnTo>
                  <a:pt x="10831546" y="3413616"/>
                </a:lnTo>
                <a:cubicBezTo>
                  <a:pt x="10830474" y="3428173"/>
                  <a:pt x="10849082" y="3440222"/>
                  <a:pt x="10791337" y="3442239"/>
                </a:cubicBezTo>
                <a:lnTo>
                  <a:pt x="10711793" y="3416609"/>
                </a:lnTo>
                <a:lnTo>
                  <a:pt x="9935449" y="3443720"/>
                </a:lnTo>
                <a:lnTo>
                  <a:pt x="9922087" y="3448375"/>
                </a:lnTo>
                <a:cubicBezTo>
                  <a:pt x="9914905" y="3450370"/>
                  <a:pt x="9905005" y="3452335"/>
                  <a:pt x="9889965" y="3453703"/>
                </a:cubicBezTo>
                <a:cubicBezTo>
                  <a:pt x="9852034" y="3441054"/>
                  <a:pt x="9804605" y="3476443"/>
                  <a:pt x="9757415" y="3459301"/>
                </a:cubicBezTo>
                <a:cubicBezTo>
                  <a:pt x="9740263" y="3455349"/>
                  <a:pt x="9688392" y="3457516"/>
                  <a:pt x="9679337" y="3466695"/>
                </a:cubicBezTo>
                <a:cubicBezTo>
                  <a:pt x="9668677" y="3468953"/>
                  <a:pt x="9655780" y="3466201"/>
                  <a:pt x="9651603" y="3475859"/>
                </a:cubicBezTo>
                <a:cubicBezTo>
                  <a:pt x="9644330" y="3487550"/>
                  <a:pt x="9605022" y="3471055"/>
                  <a:pt x="9611575" y="3484382"/>
                </a:cubicBezTo>
                <a:cubicBezTo>
                  <a:pt x="9583699" y="3473111"/>
                  <a:pt x="9564458" y="3497726"/>
                  <a:pt x="9542424" y="3504346"/>
                </a:cubicBezTo>
                <a:lnTo>
                  <a:pt x="9475463" y="3514251"/>
                </a:lnTo>
                <a:lnTo>
                  <a:pt x="9430317" y="3517293"/>
                </a:lnTo>
                <a:lnTo>
                  <a:pt x="9423751" y="3517233"/>
                </a:lnTo>
                <a:lnTo>
                  <a:pt x="9369168" y="3508781"/>
                </a:lnTo>
                <a:cubicBezTo>
                  <a:pt x="9367971" y="3510714"/>
                  <a:pt x="9366331" y="3512530"/>
                  <a:pt x="9364297" y="3514167"/>
                </a:cubicBezTo>
                <a:lnTo>
                  <a:pt x="9347493" y="3520072"/>
                </a:lnTo>
                <a:lnTo>
                  <a:pt x="9332718" y="3514362"/>
                </a:lnTo>
                <a:lnTo>
                  <a:pt x="9264167" y="3505658"/>
                </a:lnTo>
                <a:lnTo>
                  <a:pt x="9164094" y="3498928"/>
                </a:lnTo>
                <a:lnTo>
                  <a:pt x="9148800" y="3493060"/>
                </a:lnTo>
                <a:cubicBezTo>
                  <a:pt x="9114162" y="3487240"/>
                  <a:pt x="9072940" y="3495967"/>
                  <a:pt x="9050458" y="3480848"/>
                </a:cubicBezTo>
                <a:lnTo>
                  <a:pt x="8999058" y="3480225"/>
                </a:lnTo>
                <a:lnTo>
                  <a:pt x="8993554" y="3486268"/>
                </a:lnTo>
                <a:lnTo>
                  <a:pt x="8978351" y="3485255"/>
                </a:lnTo>
                <a:lnTo>
                  <a:pt x="8974307" y="3486266"/>
                </a:lnTo>
                <a:cubicBezTo>
                  <a:pt x="8966590" y="3488228"/>
                  <a:pt x="8958927" y="3489959"/>
                  <a:pt x="8951126" y="3490785"/>
                </a:cubicBezTo>
                <a:cubicBezTo>
                  <a:pt x="8951758" y="3485238"/>
                  <a:pt x="8949842" y="3481846"/>
                  <a:pt x="8946415" y="3479836"/>
                </a:cubicBezTo>
                <a:lnTo>
                  <a:pt x="8939487" y="3478500"/>
                </a:lnTo>
                <a:lnTo>
                  <a:pt x="8687743" y="3487291"/>
                </a:lnTo>
                <a:lnTo>
                  <a:pt x="8666518" y="3498231"/>
                </a:lnTo>
                <a:lnTo>
                  <a:pt x="8599556" y="3508137"/>
                </a:lnTo>
                <a:lnTo>
                  <a:pt x="8554411" y="3511179"/>
                </a:lnTo>
                <a:lnTo>
                  <a:pt x="8547844" y="3511118"/>
                </a:lnTo>
                <a:lnTo>
                  <a:pt x="8493261" y="3502666"/>
                </a:lnTo>
                <a:cubicBezTo>
                  <a:pt x="8492064" y="3504598"/>
                  <a:pt x="8490425" y="3506416"/>
                  <a:pt x="8488390" y="3508053"/>
                </a:cubicBezTo>
                <a:lnTo>
                  <a:pt x="8471586" y="3513957"/>
                </a:lnTo>
                <a:lnTo>
                  <a:pt x="8456812" y="3508248"/>
                </a:lnTo>
                <a:lnTo>
                  <a:pt x="8388259" y="3499544"/>
                </a:lnTo>
                <a:lnTo>
                  <a:pt x="8370697" y="3498362"/>
                </a:lnTo>
                <a:lnTo>
                  <a:pt x="7639559" y="3523894"/>
                </a:lnTo>
                <a:lnTo>
                  <a:pt x="7007522" y="3545965"/>
                </a:lnTo>
                <a:lnTo>
                  <a:pt x="6591224" y="3560503"/>
                </a:lnTo>
                <a:lnTo>
                  <a:pt x="6557964" y="3561844"/>
                </a:lnTo>
                <a:cubicBezTo>
                  <a:pt x="6565626" y="3569808"/>
                  <a:pt x="6411601" y="3573816"/>
                  <a:pt x="6355814" y="3568989"/>
                </a:cubicBezTo>
                <a:lnTo>
                  <a:pt x="6354404" y="3568773"/>
                </a:lnTo>
                <a:lnTo>
                  <a:pt x="4018045" y="3650360"/>
                </a:lnTo>
                <a:lnTo>
                  <a:pt x="168026" y="3784806"/>
                </a:lnTo>
                <a:cubicBezTo>
                  <a:pt x="148265" y="3785434"/>
                  <a:pt x="131630" y="3767909"/>
                  <a:pt x="130799" y="3745583"/>
                </a:cubicBezTo>
                <a:lnTo>
                  <a:pt x="27661" y="792099"/>
                </a:lnTo>
                <a:lnTo>
                  <a:pt x="15046" y="430868"/>
                </a:lnTo>
                <a:lnTo>
                  <a:pt x="0" y="0"/>
                </a:lnTo>
                <a:close/>
              </a:path>
            </a:pathLst>
          </a:custGeom>
          <a:gradFill>
            <a:gsLst>
              <a:gs pos="0">
                <a:srgbClr val="000000">
                  <a:alpha val="50000"/>
                </a:srgbClr>
              </a:gs>
              <a:gs pos="44000">
                <a:srgbClr val="000000">
                  <a:alpha val="0"/>
                </a:srgbClr>
              </a:gs>
              <a:gs pos="20000">
                <a:srgbClr val="000000">
                  <a:alpha val="37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A54BA54-D77D-3A63-2243-1A46F9F1EDCB}"/>
              </a:ext>
            </a:extLst>
          </p:cNvPr>
          <p:cNvSpPr>
            <a:spLocks noGrp="1"/>
          </p:cNvSpPr>
          <p:nvPr>
            <p:ph type="ctrTitle"/>
          </p:nvPr>
        </p:nvSpPr>
        <p:spPr>
          <a:xfrm>
            <a:off x="948813" y="453511"/>
            <a:ext cx="5410200" cy="3184241"/>
          </a:xfrm>
        </p:spPr>
        <p:txBody>
          <a:bodyPr>
            <a:normAutofit/>
          </a:bodyPr>
          <a:lstStyle/>
          <a:p>
            <a:pPr algn="r"/>
            <a:r>
              <a:rPr lang="en-US" b="1" dirty="0"/>
              <a:t>Fill the Joy Bank</a:t>
            </a:r>
            <a:br>
              <a:rPr lang="en-US" b="1" dirty="0"/>
            </a:br>
            <a:r>
              <a:rPr lang="en-US" b="1" dirty="0"/>
              <a:t>It’s contagious!</a:t>
            </a:r>
          </a:p>
        </p:txBody>
      </p:sp>
      <p:sp>
        <p:nvSpPr>
          <p:cNvPr id="3" name="Subtitle 2">
            <a:extLst>
              <a:ext uri="{FF2B5EF4-FFF2-40B4-BE49-F238E27FC236}">
                <a16:creationId xmlns:a16="http://schemas.microsoft.com/office/drawing/2014/main" id="{AC97C92A-10C5-3642-71CF-DA754981D90D}"/>
              </a:ext>
            </a:extLst>
          </p:cNvPr>
          <p:cNvSpPr>
            <a:spLocks noGrp="1"/>
          </p:cNvSpPr>
          <p:nvPr>
            <p:ph type="subTitle" idx="1"/>
          </p:nvPr>
        </p:nvSpPr>
        <p:spPr>
          <a:xfrm>
            <a:off x="2197511" y="4336027"/>
            <a:ext cx="8239914" cy="1688758"/>
          </a:xfrm>
        </p:spPr>
        <p:txBody>
          <a:bodyPr>
            <a:normAutofit/>
          </a:bodyPr>
          <a:lstStyle/>
          <a:p>
            <a:pPr algn="r"/>
            <a:r>
              <a:rPr lang="en-US" sz="1800" b="1" dirty="0">
                <a:solidFill>
                  <a:srgbClr val="FFC000"/>
                </a:solidFill>
              </a:rPr>
              <a:t>While most of the brain stops growing at certain stages, the brain’s “joy center” located in the right orbital prefrontal cortex, is the only section of the brain that never loses its capacity to grow!  </a:t>
            </a:r>
            <a:endParaRPr lang="en-US" sz="1800" b="1" dirty="0">
              <a:solidFill>
                <a:srgbClr val="FFFFFF"/>
              </a:solidFill>
            </a:endParaRPr>
          </a:p>
        </p:txBody>
      </p:sp>
      <p:grpSp>
        <p:nvGrpSpPr>
          <p:cNvPr id="24" name="Group 23">
            <a:extLst>
              <a:ext uri="{FF2B5EF4-FFF2-40B4-BE49-F238E27FC236}">
                <a16:creationId xmlns:a16="http://schemas.microsoft.com/office/drawing/2014/main" id="{1F91EA59-6DC9-4DBE-A695-5C34F3589C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5" name="Group 24">
              <a:extLst>
                <a:ext uri="{FF2B5EF4-FFF2-40B4-BE49-F238E27FC236}">
                  <a16:creationId xmlns:a16="http://schemas.microsoft.com/office/drawing/2014/main" id="{29151E3D-CEBB-4AB7-BD15-2F43F55610E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7" name="Straight Connector 26">
                <a:extLst>
                  <a:ext uri="{FF2B5EF4-FFF2-40B4-BE49-F238E27FC236}">
                    <a16:creationId xmlns:a16="http://schemas.microsoft.com/office/drawing/2014/main" id="{9D37F7F1-C11D-4C2D-8852-2F971134B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9D65196-FEF1-4579-A9A6-33918DD8AB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1B543613-5075-431D-A2F8-1E9DB45FB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4200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BBCB0E-D444-4662-99B6-968FADD99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EBF972-1380-311D-7028-68853847A805}"/>
              </a:ext>
            </a:extLst>
          </p:cNvPr>
          <p:cNvSpPr>
            <a:spLocks noGrp="1"/>
          </p:cNvSpPr>
          <p:nvPr>
            <p:ph type="title"/>
          </p:nvPr>
        </p:nvSpPr>
        <p:spPr>
          <a:xfrm>
            <a:off x="1219200" y="365125"/>
            <a:ext cx="9493249" cy="1577975"/>
          </a:xfrm>
        </p:spPr>
        <p:txBody>
          <a:bodyPr>
            <a:normAutofit/>
          </a:bodyPr>
          <a:lstStyle/>
          <a:p>
            <a:r>
              <a:rPr lang="en-US" dirty="0"/>
              <a:t>When the joy center has been sufficiently developed…</a:t>
            </a:r>
          </a:p>
        </p:txBody>
      </p:sp>
      <p:grpSp>
        <p:nvGrpSpPr>
          <p:cNvPr id="11" name="Group 10">
            <a:extLst>
              <a:ext uri="{FF2B5EF4-FFF2-40B4-BE49-F238E27FC236}">
                <a16:creationId xmlns:a16="http://schemas.microsoft.com/office/drawing/2014/main" id="{FABCF46B-3163-4E66-9BB3-AAC999794E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DFFABCCE-353C-4DF3-82A1-0A3254A6840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D69B21E5-8A56-4BB0-A2F9-E1D18D1B4D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2E0FB7C-6BC0-4404-BBCB-6DD5D28DCA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0FCD1BD2-FA34-4758-A9C5-6723ACAD7E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81D41CDA-BC81-B232-ADEB-C05AE29AB3F6}"/>
              </a:ext>
            </a:extLst>
          </p:cNvPr>
          <p:cNvGraphicFramePr>
            <a:graphicFrameLocks noGrp="1"/>
          </p:cNvGraphicFramePr>
          <p:nvPr>
            <p:ph idx="1"/>
            <p:extLst>
              <p:ext uri="{D42A27DB-BD31-4B8C-83A1-F6EECF244321}">
                <p14:modId xmlns:p14="http://schemas.microsoft.com/office/powerpoint/2010/main" val="4150886928"/>
              </p:ext>
            </p:extLst>
          </p:nvPr>
        </p:nvGraphicFramePr>
        <p:xfrm>
          <a:off x="1063925" y="2317750"/>
          <a:ext cx="10075651" cy="385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4161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1A7265-3506-4AA8-B738-A2573AA99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C0EC24-C422-5731-CC78-22A9A261C011}"/>
              </a:ext>
            </a:extLst>
          </p:cNvPr>
          <p:cNvSpPr>
            <a:spLocks noGrp="1"/>
          </p:cNvSpPr>
          <p:nvPr>
            <p:ph type="title"/>
          </p:nvPr>
        </p:nvSpPr>
        <p:spPr>
          <a:xfrm>
            <a:off x="1219200" y="1230702"/>
            <a:ext cx="4111925" cy="4399472"/>
          </a:xfrm>
        </p:spPr>
        <p:txBody>
          <a:bodyPr anchor="t">
            <a:normAutofit/>
          </a:bodyPr>
          <a:lstStyle/>
          <a:p>
            <a:r>
              <a:rPr lang="en-US" dirty="0"/>
              <a:t>Life Model’s 3 distinctive features…</a:t>
            </a:r>
          </a:p>
        </p:txBody>
      </p:sp>
      <p:grpSp>
        <p:nvGrpSpPr>
          <p:cNvPr id="11" name="Group 10">
            <a:extLst>
              <a:ext uri="{FF2B5EF4-FFF2-40B4-BE49-F238E27FC236}">
                <a16:creationId xmlns:a16="http://schemas.microsoft.com/office/drawing/2014/main" id="{FE0B2377-2BD7-4957-B891-136A830A28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FCA48E6D-74D3-4D4B-9C3B-C079791777E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30AF523E-E0A1-4A12-9FA4-C826F31F70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300EFBC-C1C9-48FD-92B5-F750D25AB1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3A331456-781B-4BED-B83E-CEBDEFF7F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1C287E45-E899-505C-5FBC-C04B80E9EDCC}"/>
              </a:ext>
            </a:extLst>
          </p:cNvPr>
          <p:cNvGraphicFramePr>
            <a:graphicFrameLocks noGrp="1"/>
          </p:cNvGraphicFramePr>
          <p:nvPr>
            <p:ph idx="1"/>
            <p:extLst>
              <p:ext uri="{D42A27DB-BD31-4B8C-83A1-F6EECF244321}">
                <p14:modId xmlns:p14="http://schemas.microsoft.com/office/powerpoint/2010/main" val="1586492506"/>
              </p:ext>
            </p:extLst>
          </p:nvPr>
        </p:nvGraphicFramePr>
        <p:xfrm>
          <a:off x="4876800" y="718868"/>
          <a:ext cx="6629400" cy="5453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8221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26CFC-7D13-216E-3D7D-CE23D5105224}"/>
              </a:ext>
            </a:extLst>
          </p:cNvPr>
          <p:cNvSpPr>
            <a:spLocks noGrp="1"/>
          </p:cNvSpPr>
          <p:nvPr>
            <p:ph type="title"/>
          </p:nvPr>
        </p:nvSpPr>
        <p:spPr/>
        <p:txBody>
          <a:bodyPr/>
          <a:lstStyle/>
          <a:p>
            <a:r>
              <a:rPr lang="en-US" dirty="0"/>
              <a:t>Life brings each of us inescapable traumas that block maturity.</a:t>
            </a:r>
          </a:p>
        </p:txBody>
      </p:sp>
      <p:sp>
        <p:nvSpPr>
          <p:cNvPr id="3" name="Content Placeholder 2">
            <a:extLst>
              <a:ext uri="{FF2B5EF4-FFF2-40B4-BE49-F238E27FC236}">
                <a16:creationId xmlns:a16="http://schemas.microsoft.com/office/drawing/2014/main" id="{07C10E22-CAF9-9991-F686-033B344E9BB7}"/>
              </a:ext>
            </a:extLst>
          </p:cNvPr>
          <p:cNvSpPr>
            <a:spLocks noGrp="1"/>
          </p:cNvSpPr>
          <p:nvPr>
            <p:ph idx="1"/>
          </p:nvPr>
        </p:nvSpPr>
        <p:spPr/>
        <p:txBody>
          <a:bodyPr/>
          <a:lstStyle/>
          <a:p>
            <a:pPr marL="0" indent="0">
              <a:buNone/>
            </a:pPr>
            <a:r>
              <a:rPr lang="en-US" sz="1800" dirty="0">
                <a:effectLst/>
                <a:latin typeface="Calibri" panose="020F0502020204030204" pitchFamily="34" charset="0"/>
                <a:ea typeface="Calibri" panose="020F0502020204030204" pitchFamily="34" charset="0"/>
                <a:cs typeface="Arial" panose="020B0604020202020204" pitchFamily="34" charset="0"/>
              </a:rPr>
              <a:t>God’s redemptive activity comes to us in two ways: He brings healing to our traumas and adopts us into His family. Both ways boost us through our blocks to maturity, along the way to wholeness. With these boosts, we will be able to live from the hearts He gave us, our true identities will emerge, and our relationships with family and community will be characterized by joy. </a:t>
            </a:r>
          </a:p>
          <a:p>
            <a:pPr marL="0" indent="0">
              <a:buNone/>
            </a:pPr>
            <a:r>
              <a:rPr lang="en-US" sz="1800" dirty="0">
                <a:effectLst/>
                <a:latin typeface="Calibri" panose="020F0502020204030204" pitchFamily="34" charset="0"/>
                <a:ea typeface="Calibri" panose="020F0502020204030204" pitchFamily="34" charset="0"/>
                <a:cs typeface="Arial" panose="020B0604020202020204" pitchFamily="34" charset="0"/>
              </a:rPr>
              <a:t>Sometimes it is necessary to promote stronger relationships in a family and community before trauma recovery can proceed, and sometimes trauma recovery needs to take place before strong relationships can be established. Sometimes there needs to be more maturity before trauma recovery work can be effective, but other times we find that some trauma resolution needs to be achieved before maturity can get unstuck. </a:t>
            </a:r>
            <a:r>
              <a:rPr lang="en-US" sz="1800" b="1" u="sng" dirty="0">
                <a:solidFill>
                  <a:srgbClr val="C00000"/>
                </a:solidFill>
                <a:effectLst/>
                <a:latin typeface="Calibri" panose="020F0502020204030204" pitchFamily="34" charset="0"/>
                <a:ea typeface="Calibri" panose="020F0502020204030204" pitchFamily="34" charset="0"/>
                <a:cs typeface="Arial" panose="020B0604020202020204" pitchFamily="34" charset="0"/>
              </a:rPr>
              <a:t>There is no formula</a:t>
            </a:r>
            <a:r>
              <a:rPr lang="en-US" sz="1800" dirty="0">
                <a:effectLst/>
                <a:latin typeface="Calibri" panose="020F0502020204030204" pitchFamily="34" charset="0"/>
                <a:ea typeface="Calibri" panose="020F0502020204030204" pitchFamily="34" charset="0"/>
                <a:cs typeface="Arial" panose="020B0604020202020204" pitchFamily="34" charset="0"/>
              </a:rPr>
              <a:t>. When something is going wrong, assess maturity, trauma recovery, dividedness, family and community support, and spiritual vitality – and pray that the Lord will provide redemption wherever a deficit is found.</a:t>
            </a:r>
          </a:p>
          <a:p>
            <a:pPr marL="0" indent="0">
              <a:buNone/>
            </a:pPr>
            <a:endParaRPr lang="en-US" dirty="0"/>
          </a:p>
        </p:txBody>
      </p:sp>
    </p:spTree>
    <p:extLst>
      <p:ext uri="{BB962C8B-B14F-4D97-AF65-F5344CB8AC3E}">
        <p14:creationId xmlns:p14="http://schemas.microsoft.com/office/powerpoint/2010/main" val="1779279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C852-3890-9703-63C7-45335173D27A}"/>
              </a:ext>
            </a:extLst>
          </p:cNvPr>
          <p:cNvSpPr>
            <a:spLocks noGrp="1"/>
          </p:cNvSpPr>
          <p:nvPr>
            <p:ph type="title"/>
          </p:nvPr>
        </p:nvSpPr>
        <p:spPr>
          <a:xfrm>
            <a:off x="1219200" y="365126"/>
            <a:ext cx="9493249" cy="828244"/>
          </a:xfrm>
        </p:spPr>
        <p:txBody>
          <a:bodyPr/>
          <a:lstStyle/>
          <a:p>
            <a:r>
              <a:rPr lang="en-US" dirty="0"/>
              <a:t>Infant stage: birth through age 3</a:t>
            </a:r>
          </a:p>
        </p:txBody>
      </p:sp>
      <p:graphicFrame>
        <p:nvGraphicFramePr>
          <p:cNvPr id="7" name="Content Placeholder 3">
            <a:extLst>
              <a:ext uri="{FF2B5EF4-FFF2-40B4-BE49-F238E27FC236}">
                <a16:creationId xmlns:a16="http://schemas.microsoft.com/office/drawing/2014/main" id="{D7E37267-447E-E1BB-2C8A-7B846FCDA408}"/>
              </a:ext>
            </a:extLst>
          </p:cNvPr>
          <p:cNvGraphicFramePr>
            <a:graphicFrameLocks noGrp="1"/>
          </p:cNvGraphicFramePr>
          <p:nvPr>
            <p:ph sz="half" idx="1"/>
          </p:nvPr>
        </p:nvGraphicFramePr>
        <p:xfrm>
          <a:off x="1219200" y="1301859"/>
          <a:ext cx="4702921" cy="5315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4">
            <a:extLst>
              <a:ext uri="{FF2B5EF4-FFF2-40B4-BE49-F238E27FC236}">
                <a16:creationId xmlns:a16="http://schemas.microsoft.com/office/drawing/2014/main" id="{1158FD57-2E9F-E649-3067-1E9A5A714FED}"/>
              </a:ext>
            </a:extLst>
          </p:cNvPr>
          <p:cNvSpPr>
            <a:spLocks noGrp="1"/>
          </p:cNvSpPr>
          <p:nvPr>
            <p:ph sz="half" idx="2"/>
          </p:nvPr>
        </p:nvSpPr>
        <p:spPr>
          <a:xfrm>
            <a:off x="5958891" y="1301859"/>
            <a:ext cx="5508832" cy="6137327"/>
          </a:xfrm>
        </p:spPr>
        <p:txBody>
          <a:bodyPr>
            <a:noAutofit/>
          </a:bodyPr>
          <a:lstStyle/>
          <a:p>
            <a:pPr marL="0" indent="0" algn="ctr">
              <a:buNone/>
            </a:pPr>
            <a:r>
              <a:rPr lang="en-US" sz="1800" b="1" dirty="0"/>
              <a:t>Community and Family Tasks</a:t>
            </a:r>
          </a:p>
          <a:p>
            <a:pPr>
              <a:buAutoNum type="arabicPeriod"/>
            </a:pPr>
            <a:r>
              <a:rPr lang="en-US" sz="1800" dirty="0"/>
              <a:t> Parents delight in the infant’s wonderful and unique existence</a:t>
            </a:r>
          </a:p>
          <a:p>
            <a:pPr marL="0" indent="0">
              <a:buNone/>
            </a:pPr>
            <a:r>
              <a:rPr lang="en-US" sz="1800" dirty="0"/>
              <a:t>2. Parents build strong, loving bonds with the infant—bonds of unconditional love</a:t>
            </a:r>
          </a:p>
          <a:p>
            <a:pPr marL="0" indent="0">
              <a:buNone/>
            </a:pPr>
            <a:r>
              <a:rPr lang="en-US" sz="1800" dirty="0"/>
              <a:t>3.  Gives care that matches the infant’s needs without the infant asking</a:t>
            </a:r>
          </a:p>
          <a:p>
            <a:pPr marL="0" indent="0">
              <a:buNone/>
            </a:pPr>
            <a:r>
              <a:rPr lang="en-US" sz="1800" dirty="0"/>
              <a:t>4.  Discovers true characteristic of the infant’s unique identity through attention to the child’s behavior and character</a:t>
            </a:r>
          </a:p>
          <a:p>
            <a:pPr marL="0" indent="0">
              <a:buNone/>
            </a:pPr>
            <a:r>
              <a:rPr lang="en-US" sz="1800" dirty="0"/>
              <a:t>5.  Provides enough safety and companionship during difficulties, so the infant can return to joy from any other emotion</a:t>
            </a:r>
            <a:endParaRPr lang="en-US" sz="1800" b="1" dirty="0"/>
          </a:p>
        </p:txBody>
      </p:sp>
    </p:spTree>
    <p:extLst>
      <p:ext uri="{BB962C8B-B14F-4D97-AF65-F5344CB8AC3E}">
        <p14:creationId xmlns:p14="http://schemas.microsoft.com/office/powerpoint/2010/main" val="637750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1BBCB0E-D444-4662-99B6-968FADD99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AB21624-3B8C-C6B0-5B63-B32C31602997}"/>
              </a:ext>
            </a:extLst>
          </p:cNvPr>
          <p:cNvSpPr>
            <a:spLocks noGrp="1"/>
          </p:cNvSpPr>
          <p:nvPr>
            <p:ph type="title"/>
          </p:nvPr>
        </p:nvSpPr>
        <p:spPr>
          <a:xfrm>
            <a:off x="1219200" y="365125"/>
            <a:ext cx="9493249" cy="828675"/>
          </a:xfrm>
        </p:spPr>
        <p:txBody>
          <a:bodyPr>
            <a:normAutofit/>
          </a:bodyPr>
          <a:lstStyle/>
          <a:p>
            <a:r>
              <a:rPr lang="en-US" dirty="0"/>
              <a:t>When the Tasks Fail</a:t>
            </a:r>
          </a:p>
        </p:txBody>
      </p:sp>
      <p:grpSp>
        <p:nvGrpSpPr>
          <p:cNvPr id="14" name="Group 13">
            <a:extLst>
              <a:ext uri="{FF2B5EF4-FFF2-40B4-BE49-F238E27FC236}">
                <a16:creationId xmlns:a16="http://schemas.microsoft.com/office/drawing/2014/main" id="{FABCF46B-3163-4E66-9BB3-AAC999794E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5" name="Group 14">
              <a:extLst>
                <a:ext uri="{FF2B5EF4-FFF2-40B4-BE49-F238E27FC236}">
                  <a16:creationId xmlns:a16="http://schemas.microsoft.com/office/drawing/2014/main" id="{DFFABCCE-353C-4DF3-82A1-0A3254A6840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7" name="Straight Connector 16">
                <a:extLst>
                  <a:ext uri="{FF2B5EF4-FFF2-40B4-BE49-F238E27FC236}">
                    <a16:creationId xmlns:a16="http://schemas.microsoft.com/office/drawing/2014/main" id="{D69B21E5-8A56-4BB0-A2F9-E1D18D1B4D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2E0FB7C-6BC0-4404-BBCB-6DD5D28DCA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0FCD1BD2-FA34-4758-A9C5-6723ACAD7E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8" name="Content Placeholder 5">
            <a:extLst>
              <a:ext uri="{FF2B5EF4-FFF2-40B4-BE49-F238E27FC236}">
                <a16:creationId xmlns:a16="http://schemas.microsoft.com/office/drawing/2014/main" id="{10F6C3F5-0EC4-1572-5AAB-BBA40240B802}"/>
              </a:ext>
            </a:extLst>
          </p:cNvPr>
          <p:cNvGraphicFramePr>
            <a:graphicFrameLocks noGrp="1"/>
          </p:cNvGraphicFramePr>
          <p:nvPr>
            <p:ph idx="1"/>
            <p:extLst>
              <p:ext uri="{D42A27DB-BD31-4B8C-83A1-F6EECF244321}">
                <p14:modId xmlns:p14="http://schemas.microsoft.com/office/powerpoint/2010/main" val="549510265"/>
              </p:ext>
            </p:extLst>
          </p:nvPr>
        </p:nvGraphicFramePr>
        <p:xfrm>
          <a:off x="1063925" y="1558925"/>
          <a:ext cx="10075651" cy="4613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9167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D08A-E287-0BAD-6A5E-ACEC69DC649B}"/>
              </a:ext>
            </a:extLst>
          </p:cNvPr>
          <p:cNvSpPr>
            <a:spLocks noGrp="1"/>
          </p:cNvSpPr>
          <p:nvPr>
            <p:ph type="title"/>
          </p:nvPr>
        </p:nvSpPr>
        <p:spPr>
          <a:xfrm>
            <a:off x="1219200" y="139486"/>
            <a:ext cx="9493249" cy="821410"/>
          </a:xfrm>
        </p:spPr>
        <p:txBody>
          <a:bodyPr/>
          <a:lstStyle/>
          <a:p>
            <a:r>
              <a:rPr lang="en-US" dirty="0"/>
              <a:t>Characteristics of “Adult infants”</a:t>
            </a:r>
          </a:p>
        </p:txBody>
      </p:sp>
      <p:graphicFrame>
        <p:nvGraphicFramePr>
          <p:cNvPr id="5" name="Content Placeholder 2">
            <a:extLst>
              <a:ext uri="{FF2B5EF4-FFF2-40B4-BE49-F238E27FC236}">
                <a16:creationId xmlns:a16="http://schemas.microsoft.com/office/drawing/2014/main" id="{7852A4FA-E3C1-28CE-EB29-650A8D4D5BC8}"/>
              </a:ext>
            </a:extLst>
          </p:cNvPr>
          <p:cNvGraphicFramePr>
            <a:graphicFrameLocks noGrp="1"/>
          </p:cNvGraphicFramePr>
          <p:nvPr>
            <p:ph idx="1"/>
            <p:extLst>
              <p:ext uri="{D42A27DB-BD31-4B8C-83A1-F6EECF244321}">
                <p14:modId xmlns:p14="http://schemas.microsoft.com/office/powerpoint/2010/main" val="3742672113"/>
              </p:ext>
            </p:extLst>
          </p:nvPr>
        </p:nvGraphicFramePr>
        <p:xfrm>
          <a:off x="1219199" y="1239864"/>
          <a:ext cx="9908583" cy="5618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8938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8ADDD7-451E-4D8A-B091-DF9D1DA7F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F3F941-AD7C-D221-BE91-A9CAD9BDBC07}"/>
              </a:ext>
            </a:extLst>
          </p:cNvPr>
          <p:cNvSpPr>
            <a:spLocks noGrp="1"/>
          </p:cNvSpPr>
          <p:nvPr>
            <p:ph type="title"/>
          </p:nvPr>
        </p:nvSpPr>
        <p:spPr>
          <a:xfrm>
            <a:off x="1219200" y="365125"/>
            <a:ext cx="10287000" cy="930275"/>
          </a:xfrm>
        </p:spPr>
        <p:txBody>
          <a:bodyPr>
            <a:normAutofit/>
          </a:bodyPr>
          <a:lstStyle/>
          <a:p>
            <a:pPr algn="r"/>
            <a:r>
              <a:rPr lang="en-US" dirty="0"/>
              <a:t>Birth to 12 months…</a:t>
            </a:r>
            <a:endParaRPr lang="en-US"/>
          </a:p>
        </p:txBody>
      </p:sp>
      <p:grpSp>
        <p:nvGrpSpPr>
          <p:cNvPr id="11" name="Group 10">
            <a:extLst>
              <a:ext uri="{FF2B5EF4-FFF2-40B4-BE49-F238E27FC236}">
                <a16:creationId xmlns:a16="http://schemas.microsoft.com/office/drawing/2014/main" id="{8D28B75D-FF2D-4259-8FEF-7E43E96EF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A157B0EB-3C49-4951-8A79-2615FAF102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296BC311-C2BC-46AD-9579-26E325F0EC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6CC86E5-AAA0-4A37-8DA3-E8663A9670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76AF8311-D179-4BC3-B716-C20F2B417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1FEEDFA7-2239-1A51-4D29-B3AFCAE198AC}"/>
              </a:ext>
            </a:extLst>
          </p:cNvPr>
          <p:cNvGraphicFramePr>
            <a:graphicFrameLocks noGrp="1"/>
          </p:cNvGraphicFramePr>
          <p:nvPr>
            <p:ph idx="1"/>
            <p:extLst>
              <p:ext uri="{D42A27DB-BD31-4B8C-83A1-F6EECF244321}">
                <p14:modId xmlns:p14="http://schemas.microsoft.com/office/powerpoint/2010/main" val="411921036"/>
              </p:ext>
            </p:extLst>
          </p:nvPr>
        </p:nvGraphicFramePr>
        <p:xfrm>
          <a:off x="1219200" y="1666276"/>
          <a:ext cx="9770853" cy="4919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1183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8ADDD7-451E-4D8A-B091-DF9D1DA7F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93B22B-C5DF-6DD5-3199-AB2C4A547740}"/>
              </a:ext>
            </a:extLst>
          </p:cNvPr>
          <p:cNvSpPr>
            <a:spLocks noGrp="1"/>
          </p:cNvSpPr>
          <p:nvPr>
            <p:ph type="title"/>
          </p:nvPr>
        </p:nvSpPr>
        <p:spPr>
          <a:xfrm>
            <a:off x="1219200" y="365125"/>
            <a:ext cx="10287000" cy="904875"/>
          </a:xfrm>
        </p:spPr>
        <p:txBody>
          <a:bodyPr>
            <a:normAutofit/>
          </a:bodyPr>
          <a:lstStyle/>
          <a:p>
            <a:pPr algn="r"/>
            <a:r>
              <a:rPr lang="en-US" dirty="0"/>
              <a:t>Year two:</a:t>
            </a:r>
            <a:endParaRPr lang="en-US"/>
          </a:p>
        </p:txBody>
      </p:sp>
      <p:grpSp>
        <p:nvGrpSpPr>
          <p:cNvPr id="11" name="Group 10">
            <a:extLst>
              <a:ext uri="{FF2B5EF4-FFF2-40B4-BE49-F238E27FC236}">
                <a16:creationId xmlns:a16="http://schemas.microsoft.com/office/drawing/2014/main" id="{8D28B75D-FF2D-4259-8FEF-7E43E96EF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A157B0EB-3C49-4951-8A79-2615FAF102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296BC311-C2BC-46AD-9579-26E325F0EC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6CC86E5-AAA0-4A37-8DA3-E8663A9670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76AF8311-D179-4BC3-B716-C20F2B417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BC7719AF-4EE9-1654-BE6C-E7DEC42970DF}"/>
              </a:ext>
            </a:extLst>
          </p:cNvPr>
          <p:cNvGraphicFramePr>
            <a:graphicFrameLocks noGrp="1"/>
          </p:cNvGraphicFramePr>
          <p:nvPr>
            <p:ph idx="1"/>
            <p:extLst>
              <p:ext uri="{D42A27DB-BD31-4B8C-83A1-F6EECF244321}">
                <p14:modId xmlns:p14="http://schemas.microsoft.com/office/powerpoint/2010/main" val="3830761765"/>
              </p:ext>
            </p:extLst>
          </p:nvPr>
        </p:nvGraphicFramePr>
        <p:xfrm>
          <a:off x="1219200" y="1270000"/>
          <a:ext cx="9770853" cy="4902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092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BBCB0E-D444-4662-99B6-968FADD99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3CABF6-9B3D-A516-2AAE-CDF45E5823AC}"/>
              </a:ext>
            </a:extLst>
          </p:cNvPr>
          <p:cNvSpPr>
            <a:spLocks noGrp="1"/>
          </p:cNvSpPr>
          <p:nvPr>
            <p:ph type="title"/>
          </p:nvPr>
        </p:nvSpPr>
        <p:spPr>
          <a:xfrm>
            <a:off x="1219200" y="365125"/>
            <a:ext cx="9493249" cy="1577975"/>
          </a:xfrm>
        </p:spPr>
        <p:txBody>
          <a:bodyPr>
            <a:normAutofit/>
          </a:bodyPr>
          <a:lstStyle/>
          <a:p>
            <a:r>
              <a:rPr lang="en-US" dirty="0"/>
              <a:t>Somewhere between 24 and 36 months</a:t>
            </a:r>
          </a:p>
        </p:txBody>
      </p:sp>
      <p:grpSp>
        <p:nvGrpSpPr>
          <p:cNvPr id="11" name="Group 10">
            <a:extLst>
              <a:ext uri="{FF2B5EF4-FFF2-40B4-BE49-F238E27FC236}">
                <a16:creationId xmlns:a16="http://schemas.microsoft.com/office/drawing/2014/main" id="{FABCF46B-3163-4E66-9BB3-AAC999794E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DFFABCCE-353C-4DF3-82A1-0A3254A6840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D69B21E5-8A56-4BB0-A2F9-E1D18D1B4D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2E0FB7C-6BC0-4404-BBCB-6DD5D28DCA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0FCD1BD2-FA34-4758-A9C5-6723ACAD7E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83DB4CB3-34D8-5A78-00F5-F74E3E369409}"/>
              </a:ext>
            </a:extLst>
          </p:cNvPr>
          <p:cNvGraphicFramePr>
            <a:graphicFrameLocks noGrp="1"/>
          </p:cNvGraphicFramePr>
          <p:nvPr>
            <p:ph idx="1"/>
            <p:extLst>
              <p:ext uri="{D42A27DB-BD31-4B8C-83A1-F6EECF244321}">
                <p14:modId xmlns:p14="http://schemas.microsoft.com/office/powerpoint/2010/main" val="3156327696"/>
              </p:ext>
            </p:extLst>
          </p:nvPr>
        </p:nvGraphicFramePr>
        <p:xfrm>
          <a:off x="1063925" y="2317750"/>
          <a:ext cx="10075651" cy="385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8012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2EC4D-6493-CB29-7B15-80DE860713F4}"/>
              </a:ext>
            </a:extLst>
          </p:cNvPr>
          <p:cNvSpPr>
            <a:spLocks noGrp="1"/>
          </p:cNvSpPr>
          <p:nvPr>
            <p:ph type="title"/>
          </p:nvPr>
        </p:nvSpPr>
        <p:spPr>
          <a:xfrm flipH="1">
            <a:off x="10712449" y="365126"/>
            <a:ext cx="1027267" cy="623016"/>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1C7F34E1-0064-74A2-D6CF-B8BA0843FE87}"/>
              </a:ext>
            </a:extLst>
          </p:cNvPr>
          <p:cNvSpPr>
            <a:spLocks noGrp="1"/>
          </p:cNvSpPr>
          <p:nvPr>
            <p:ph idx="1"/>
          </p:nvPr>
        </p:nvSpPr>
        <p:spPr>
          <a:xfrm>
            <a:off x="884903" y="365126"/>
            <a:ext cx="9827547" cy="5807074"/>
          </a:xfrm>
        </p:spPr>
        <p:txBody>
          <a:bodyPr>
            <a:normAutofit/>
          </a:bodyPr>
          <a:lstStyle/>
          <a:p>
            <a:pPr marL="0" indent="0">
              <a:buNone/>
            </a:pPr>
            <a:r>
              <a:rPr lang="en-US" sz="2000" b="1" dirty="0">
                <a:effectLst/>
                <a:latin typeface="Calibri" panose="020F0502020204030204" pitchFamily="34" charset="0"/>
                <a:ea typeface="Calibri" panose="020F0502020204030204" pitchFamily="34" charset="0"/>
                <a:cs typeface="Arial" panose="020B0604020202020204" pitchFamily="34" charset="0"/>
              </a:rPr>
              <a:t>We are creatures of joy, so babies who do not see joy on their mothers’ faces, become full of fear. If they attach to a parent who is afraid or angry they learn to watch for threats. If they do not find eyes that are watching them with joy, they will not attach securely, or if there is no one there at all, they monitor the world for anything that could make them feel bad. They develop fear bonds and fear-based identities. They live by avoidance because they have no hope of getting to joy from the fear in which they are stuck. Infants need someone who is paying attention to them and will help them feel joy, or they will fail to thrive. In fact, these babies will not even explore or seek trails that lead back to joy. As they grow older, people who never received love bonds are always searching for someone or something to make them feel better—often drugs, sex, abusive relationships or money.</a:t>
            </a:r>
          </a:p>
          <a:p>
            <a:pPr marL="0" indent="0">
              <a:buNone/>
            </a:pPr>
            <a:r>
              <a:rPr lang="en-US" sz="2000" b="1" dirty="0">
                <a:effectLst/>
                <a:latin typeface="Calibri" panose="020F0502020204030204" pitchFamily="34" charset="0"/>
                <a:ea typeface="Calibri" panose="020F0502020204030204" pitchFamily="34" charset="0"/>
                <a:cs typeface="Arial" panose="020B0604020202020204" pitchFamily="34" charset="0"/>
              </a:rPr>
              <a:t>Those with little joy are often overwhelmed, and unable to recover from upset feelings in a timely way. Weakness in the joyful identity area of the brain has been found in conditions like anxiety, depression, ADD, eating disorders, and may also lead to narcissistic, histrionic, obsessive-</a:t>
            </a:r>
            <a:r>
              <a:rPr lang="en-US" sz="2000" b="1" dirty="0" err="1">
                <a:effectLst/>
                <a:latin typeface="Calibri" panose="020F0502020204030204" pitchFamily="34" charset="0"/>
                <a:ea typeface="Calibri" panose="020F0502020204030204" pitchFamily="34" charset="0"/>
                <a:cs typeface="Arial" panose="020B0604020202020204" pitchFamily="34" charset="0"/>
              </a:rPr>
              <a:t>complusive</a:t>
            </a:r>
            <a:r>
              <a:rPr lang="en-US" sz="2000" b="1" dirty="0">
                <a:effectLst/>
                <a:latin typeface="Calibri" panose="020F0502020204030204" pitchFamily="34" charset="0"/>
                <a:ea typeface="Calibri" panose="020F0502020204030204" pitchFamily="34" charset="0"/>
                <a:cs typeface="Arial" panose="020B0604020202020204" pitchFamily="34" charset="0"/>
              </a:rPr>
              <a:t>, or borderline personality disorders.  People with these conditions suffer from an inability to maintain joy. </a:t>
            </a:r>
          </a:p>
          <a:p>
            <a:pPr marL="0" indent="0">
              <a:buNone/>
            </a:pPr>
            <a:endParaRPr lang="en-US" dirty="0"/>
          </a:p>
        </p:txBody>
      </p:sp>
    </p:spTree>
    <p:extLst>
      <p:ext uri="{BB962C8B-B14F-4D97-AF65-F5344CB8AC3E}">
        <p14:creationId xmlns:p14="http://schemas.microsoft.com/office/powerpoint/2010/main" val="2367342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4F82-B6EC-9877-9C9B-E5A15C64AD14}"/>
              </a:ext>
            </a:extLst>
          </p:cNvPr>
          <p:cNvSpPr>
            <a:spLocks noGrp="1"/>
          </p:cNvSpPr>
          <p:nvPr>
            <p:ph type="title"/>
          </p:nvPr>
        </p:nvSpPr>
        <p:spPr>
          <a:xfrm>
            <a:off x="1219200" y="365125"/>
            <a:ext cx="9493249" cy="930275"/>
          </a:xfrm>
        </p:spPr>
        <p:txBody>
          <a:bodyPr>
            <a:normAutofit/>
          </a:bodyPr>
          <a:lstStyle/>
          <a:p>
            <a:pPr algn="ctr"/>
            <a:r>
              <a:rPr lang="en-US" sz="4800" dirty="0"/>
              <a:t>V   C    R</a:t>
            </a:r>
          </a:p>
        </p:txBody>
      </p:sp>
      <p:sp>
        <p:nvSpPr>
          <p:cNvPr id="3" name="Content Placeholder 2">
            <a:extLst>
              <a:ext uri="{FF2B5EF4-FFF2-40B4-BE49-F238E27FC236}">
                <a16:creationId xmlns:a16="http://schemas.microsoft.com/office/drawing/2014/main" id="{75840CD9-50D7-C514-3582-94BB5BAE1969}"/>
              </a:ext>
            </a:extLst>
          </p:cNvPr>
          <p:cNvSpPr>
            <a:spLocks noGrp="1"/>
          </p:cNvSpPr>
          <p:nvPr>
            <p:ph idx="1"/>
          </p:nvPr>
        </p:nvSpPr>
        <p:spPr>
          <a:xfrm>
            <a:off x="1219200" y="1498600"/>
            <a:ext cx="9493250" cy="4673599"/>
          </a:xfrm>
        </p:spPr>
        <p:txBody>
          <a:bodyPr>
            <a:normAutofit fontScale="85000" lnSpcReduction="20000"/>
          </a:bodyPr>
          <a:lstStyle/>
          <a:p>
            <a:pPr marL="0" indent="0">
              <a:buNone/>
            </a:pPr>
            <a:r>
              <a:rPr lang="en-US" sz="4000" dirty="0"/>
              <a:t>Validate: </a:t>
            </a:r>
            <a:r>
              <a:rPr lang="en-US" sz="2300" dirty="0"/>
              <a:t>Name and identify how big the emotion is. (scale 1-10)</a:t>
            </a:r>
          </a:p>
          <a:p>
            <a:pPr marL="0" marR="0" lvl="0" indent="0" rtl="0">
              <a:spcBef>
                <a:spcPts val="0"/>
              </a:spcBef>
              <a:spcAft>
                <a:spcPts val="0"/>
              </a:spcAft>
              <a:buNone/>
            </a:pPr>
            <a:r>
              <a:rPr lang="en-US" sz="4000" dirty="0"/>
              <a:t>Comfort </a:t>
            </a:r>
            <a:r>
              <a:rPr lang="en-US" sz="2100" dirty="0"/>
              <a:t>1. </a:t>
            </a:r>
            <a:r>
              <a:rPr lang="en-US" sz="2100" dirty="0">
                <a:effectLst/>
                <a:latin typeface="Calibri" panose="020F0502020204030204" pitchFamily="34" charset="0"/>
                <a:ea typeface="Calibri" panose="020F0502020204030204" pitchFamily="34" charset="0"/>
                <a:cs typeface="Arial" panose="020B0604020202020204" pitchFamily="34" charset="0"/>
              </a:rPr>
              <a:t>Tell them what is not going to happen</a:t>
            </a:r>
          </a:p>
          <a:p>
            <a:pPr marL="742950" marR="0" lvl="1" indent="-285750">
              <a:spcBef>
                <a:spcPts val="0"/>
              </a:spcBef>
              <a:spcAft>
                <a:spcPts val="0"/>
              </a:spcAft>
              <a:buFont typeface="+mj-lt"/>
              <a:buAutoNum type="alphaLcPeriod"/>
            </a:pPr>
            <a:r>
              <a:rPr lang="en-US" sz="2100" dirty="0">
                <a:effectLst/>
                <a:latin typeface="Calibri" panose="020F0502020204030204" pitchFamily="34" charset="0"/>
                <a:ea typeface="Calibri" panose="020F0502020204030204" pitchFamily="34" charset="0"/>
                <a:cs typeface="Arial" panose="020B0604020202020204" pitchFamily="34" charset="0"/>
              </a:rPr>
              <a:t>You aren’t going to die</a:t>
            </a:r>
          </a:p>
          <a:p>
            <a:pPr marL="742950" marR="0" lvl="1" indent="-285750">
              <a:spcBef>
                <a:spcPts val="0"/>
              </a:spcBef>
              <a:spcAft>
                <a:spcPts val="0"/>
              </a:spcAft>
              <a:buFont typeface="+mj-lt"/>
              <a:buAutoNum type="alphaLcPeriod"/>
            </a:pPr>
            <a:r>
              <a:rPr lang="en-US" sz="2100" dirty="0">
                <a:effectLst/>
                <a:latin typeface="Calibri" panose="020F0502020204030204" pitchFamily="34" charset="0"/>
                <a:ea typeface="Calibri" panose="020F0502020204030204" pitchFamily="34" charset="0"/>
                <a:cs typeface="Arial" panose="020B0604020202020204" pitchFamily="34" charset="0"/>
              </a:rPr>
              <a:t>You aren’t going to lose your mind</a:t>
            </a:r>
          </a:p>
          <a:p>
            <a:pPr marL="742950" marR="0" lvl="1" indent="-285750">
              <a:spcBef>
                <a:spcPts val="0"/>
              </a:spcBef>
              <a:spcAft>
                <a:spcPts val="0"/>
              </a:spcAft>
              <a:buFont typeface="+mj-lt"/>
              <a:buAutoNum type="alphaLcPeriod"/>
            </a:pPr>
            <a:r>
              <a:rPr lang="en-US" sz="2100" dirty="0">
                <a:effectLst/>
                <a:latin typeface="Calibri" panose="020F0502020204030204" pitchFamily="34" charset="0"/>
                <a:ea typeface="Calibri" panose="020F0502020204030204" pitchFamily="34" charset="0"/>
                <a:cs typeface="Arial" panose="020B0604020202020204" pitchFamily="34" charset="0"/>
              </a:rPr>
              <a:t>You aren’t going to lose my friendship.</a:t>
            </a:r>
          </a:p>
          <a:p>
            <a:pPr marL="342900" marR="0" lvl="0" indent="-342900">
              <a:spcBef>
                <a:spcPts val="0"/>
              </a:spcBef>
              <a:spcAft>
                <a:spcPts val="0"/>
              </a:spcAft>
              <a:buFont typeface="+mj-lt"/>
              <a:buAutoNum type="arabicPeriod"/>
            </a:pPr>
            <a:r>
              <a:rPr lang="en-US" sz="2100" dirty="0">
                <a:effectLst/>
                <a:latin typeface="Calibri" panose="020F0502020204030204" pitchFamily="34" charset="0"/>
                <a:ea typeface="Calibri" panose="020F0502020204030204" pitchFamily="34" charset="0"/>
                <a:cs typeface="Arial" panose="020B0604020202020204" pitchFamily="34" charset="0"/>
              </a:rPr>
              <a:t>Offer a new perspective</a:t>
            </a:r>
          </a:p>
          <a:p>
            <a:pPr marL="742950" marR="0" lvl="1" indent="-285750">
              <a:spcBef>
                <a:spcPts val="0"/>
              </a:spcBef>
              <a:spcAft>
                <a:spcPts val="0"/>
              </a:spcAft>
              <a:buFont typeface="+mj-lt"/>
              <a:buAutoNum type="alphaLcPeriod"/>
            </a:pPr>
            <a:r>
              <a:rPr lang="en-US" sz="2100" dirty="0">
                <a:effectLst/>
                <a:latin typeface="Calibri" panose="020F0502020204030204" pitchFamily="34" charset="0"/>
                <a:ea typeface="Calibri" panose="020F0502020204030204" pitchFamily="34" charset="0"/>
                <a:cs typeface="Arial" panose="020B0604020202020204" pitchFamily="34" charset="0"/>
              </a:rPr>
              <a:t>Have you thought of…</a:t>
            </a:r>
          </a:p>
          <a:p>
            <a:pPr marL="342900" marR="0" lvl="0" indent="-342900">
              <a:spcBef>
                <a:spcPts val="0"/>
              </a:spcBef>
              <a:spcAft>
                <a:spcPts val="0"/>
              </a:spcAft>
              <a:buFont typeface="+mj-lt"/>
              <a:buAutoNum type="arabicPeriod"/>
            </a:pPr>
            <a:r>
              <a:rPr lang="en-US" sz="2100" dirty="0">
                <a:effectLst/>
                <a:latin typeface="Calibri" panose="020F0502020204030204" pitchFamily="34" charset="0"/>
                <a:ea typeface="Calibri" panose="020F0502020204030204" pitchFamily="34" charset="0"/>
                <a:cs typeface="Arial" panose="020B0604020202020204" pitchFamily="34" charset="0"/>
              </a:rPr>
              <a:t>Provide tangible help. James 2:16</a:t>
            </a:r>
          </a:p>
          <a:p>
            <a:pPr marL="0" indent="0">
              <a:buNone/>
            </a:pPr>
            <a:r>
              <a:rPr lang="en-US" sz="4000" dirty="0"/>
              <a:t>Recover </a:t>
            </a:r>
            <a:r>
              <a:rPr lang="en-US" sz="2100" dirty="0">
                <a:effectLst/>
                <a:latin typeface="Calibri" panose="020F0502020204030204" pitchFamily="34" charset="0"/>
                <a:ea typeface="Calibri" panose="020F0502020204030204" pitchFamily="34" charset="0"/>
                <a:cs typeface="Arial" panose="020B0604020202020204" pitchFamily="34" charset="0"/>
              </a:rPr>
              <a:t>People have to feel validated before they are comforted, or they won’t recover. Once someone learns to recover often enough their brain starts to figure out how this works. Their brain will literally reprogram itself and learn how to do VCR on its own.</a:t>
            </a:r>
          </a:p>
          <a:p>
            <a:pPr marL="0" indent="0">
              <a:buNone/>
            </a:pPr>
            <a:endParaRPr lang="en-US" sz="4000" dirty="0"/>
          </a:p>
        </p:txBody>
      </p:sp>
    </p:spTree>
    <p:extLst>
      <p:ext uri="{BB962C8B-B14F-4D97-AF65-F5344CB8AC3E}">
        <p14:creationId xmlns:p14="http://schemas.microsoft.com/office/powerpoint/2010/main" val="2620721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98F2E-56B6-E382-BC2B-51B9FA981D28}"/>
              </a:ext>
            </a:extLst>
          </p:cNvPr>
          <p:cNvSpPr>
            <a:spLocks noGrp="1"/>
          </p:cNvSpPr>
          <p:nvPr>
            <p:ph type="title"/>
          </p:nvPr>
        </p:nvSpPr>
        <p:spPr>
          <a:xfrm>
            <a:off x="1219200" y="365126"/>
            <a:ext cx="9493249" cy="704258"/>
          </a:xfrm>
        </p:spPr>
        <p:txBody>
          <a:bodyPr>
            <a:normAutofit fontScale="90000"/>
          </a:bodyPr>
          <a:lstStyle/>
          <a:p>
            <a:r>
              <a:rPr lang="en-US" dirty="0"/>
              <a:t>The Child Stage: age 4 through 12</a:t>
            </a:r>
          </a:p>
        </p:txBody>
      </p:sp>
      <p:sp>
        <p:nvSpPr>
          <p:cNvPr id="4" name="Content Placeholder 3">
            <a:extLst>
              <a:ext uri="{FF2B5EF4-FFF2-40B4-BE49-F238E27FC236}">
                <a16:creationId xmlns:a16="http://schemas.microsoft.com/office/drawing/2014/main" id="{2B3BC5EF-B09B-5195-A01A-31AE4611F5B7}"/>
              </a:ext>
            </a:extLst>
          </p:cNvPr>
          <p:cNvSpPr>
            <a:spLocks noGrp="1"/>
          </p:cNvSpPr>
          <p:nvPr>
            <p:ph sz="half" idx="1"/>
          </p:nvPr>
        </p:nvSpPr>
        <p:spPr>
          <a:xfrm>
            <a:off x="1219200" y="1286358"/>
            <a:ext cx="4702921" cy="5206516"/>
          </a:xfrm>
        </p:spPr>
        <p:txBody>
          <a:bodyPr>
            <a:normAutofit lnSpcReduction="10000"/>
          </a:bodyPr>
          <a:lstStyle/>
          <a:p>
            <a:pPr marL="0" indent="0" algn="ctr">
              <a:buNone/>
            </a:pPr>
            <a:r>
              <a:rPr lang="en-US" b="1" dirty="0"/>
              <a:t>Personal Tasks</a:t>
            </a:r>
          </a:p>
          <a:p>
            <a:pPr marL="342900" indent="-342900">
              <a:buFont typeface="+mj-lt"/>
              <a:buAutoNum type="arabicPeriod"/>
            </a:pPr>
            <a:r>
              <a:rPr lang="en-US" b="1" dirty="0"/>
              <a:t>Asks for what is needed, can say what one thinks and feels.</a:t>
            </a:r>
          </a:p>
          <a:p>
            <a:pPr marL="342900" indent="-342900">
              <a:buFont typeface="+mj-lt"/>
              <a:buAutoNum type="arabicPeriod"/>
            </a:pPr>
            <a:r>
              <a:rPr lang="en-US" b="1" dirty="0"/>
              <a:t>Learns what brings personal satisfaction.</a:t>
            </a:r>
          </a:p>
          <a:p>
            <a:pPr marL="342900" indent="-342900">
              <a:buFont typeface="+mj-lt"/>
              <a:buAutoNum type="arabicPeriod"/>
            </a:pPr>
            <a:r>
              <a:rPr lang="en-US" b="1" dirty="0"/>
              <a:t>Develops enough persistence to do hard things.</a:t>
            </a:r>
          </a:p>
          <a:p>
            <a:pPr marL="342900" indent="-342900">
              <a:buFont typeface="+mj-lt"/>
              <a:buAutoNum type="arabicPeriod"/>
            </a:pPr>
            <a:r>
              <a:rPr lang="en-US" b="1" dirty="0"/>
              <a:t>Develops personal resources and talents</a:t>
            </a:r>
          </a:p>
          <a:p>
            <a:pPr marL="342900" indent="-342900">
              <a:buFont typeface="+mj-lt"/>
              <a:buAutoNum type="arabicPeriod"/>
            </a:pPr>
            <a:r>
              <a:rPr lang="en-US" b="1" dirty="0"/>
              <a:t>Knows self and takes responsibility to make self understandable to others</a:t>
            </a:r>
          </a:p>
          <a:p>
            <a:pPr marL="342900" indent="-342900">
              <a:buFont typeface="+mj-lt"/>
              <a:buAutoNum type="arabicPeriod"/>
            </a:pPr>
            <a:r>
              <a:rPr lang="en-US" b="1" dirty="0"/>
              <a:t>Understands how he or she fits into history as well as the “big picture” of what life is about</a:t>
            </a:r>
          </a:p>
        </p:txBody>
      </p:sp>
      <p:sp>
        <p:nvSpPr>
          <p:cNvPr id="5" name="Content Placeholder 4">
            <a:extLst>
              <a:ext uri="{FF2B5EF4-FFF2-40B4-BE49-F238E27FC236}">
                <a16:creationId xmlns:a16="http://schemas.microsoft.com/office/drawing/2014/main" id="{9456D0C7-0C85-9EC6-0064-DED3BC8E73BD}"/>
              </a:ext>
            </a:extLst>
          </p:cNvPr>
          <p:cNvSpPr>
            <a:spLocks noGrp="1"/>
          </p:cNvSpPr>
          <p:nvPr>
            <p:ph sz="half" idx="2"/>
          </p:nvPr>
        </p:nvSpPr>
        <p:spPr>
          <a:xfrm>
            <a:off x="6269880" y="1286357"/>
            <a:ext cx="4782699" cy="5377913"/>
          </a:xfrm>
        </p:spPr>
        <p:txBody>
          <a:bodyPr>
            <a:normAutofit lnSpcReduction="10000"/>
          </a:bodyPr>
          <a:lstStyle/>
          <a:p>
            <a:pPr marL="0" indent="0" algn="ctr">
              <a:buNone/>
            </a:pPr>
            <a:r>
              <a:rPr lang="en-US" b="1" dirty="0"/>
              <a:t>Community and Family Tasks</a:t>
            </a:r>
          </a:p>
          <a:p>
            <a:pPr marL="342900" indent="-342900">
              <a:buFont typeface="+mj-lt"/>
              <a:buAutoNum type="arabicPeriod"/>
            </a:pPr>
            <a:r>
              <a:rPr lang="en-US" b="1" dirty="0"/>
              <a:t>Teaches and allows child to appropriately articulate needs.</a:t>
            </a:r>
          </a:p>
          <a:p>
            <a:pPr marL="342900" indent="-342900">
              <a:buFont typeface="+mj-lt"/>
              <a:buAutoNum type="arabicPeriod"/>
            </a:pPr>
            <a:r>
              <a:rPr lang="en-US" b="1" dirty="0"/>
              <a:t>Helps child to evaluate consequences of own behaviors and to identify what satisfies self.</a:t>
            </a:r>
          </a:p>
          <a:p>
            <a:pPr marL="342900" indent="-342900">
              <a:buFont typeface="+mj-lt"/>
              <a:buAutoNum type="arabicPeriod"/>
            </a:pPr>
            <a:r>
              <a:rPr lang="en-US" b="1" dirty="0"/>
              <a:t>Challenges and encourages child to do difficult tasks child does not feel like doing.</a:t>
            </a:r>
          </a:p>
          <a:p>
            <a:pPr marL="342900" indent="-342900">
              <a:buFont typeface="+mj-lt"/>
              <a:buAutoNum type="arabicPeriod"/>
            </a:pPr>
            <a:r>
              <a:rPr lang="en-US" b="1" dirty="0"/>
              <a:t>Provides opportunities to develop child’s unique talents and interests.</a:t>
            </a:r>
          </a:p>
          <a:p>
            <a:pPr marL="342900" indent="-342900">
              <a:buFont typeface="+mj-lt"/>
              <a:buAutoNum type="arabicPeriod"/>
            </a:pPr>
            <a:r>
              <a:rPr lang="en-US" b="1" dirty="0"/>
              <a:t>Guides in discovering the unique characteristic of the child’s heart.</a:t>
            </a:r>
          </a:p>
          <a:p>
            <a:pPr marL="342900" indent="-342900">
              <a:buFont typeface="+mj-lt"/>
              <a:buAutoNum type="arabicPeriod"/>
            </a:pPr>
            <a:r>
              <a:rPr lang="en-US" b="1" dirty="0"/>
              <a:t>Educates the child about the family history as well as the history of the family of God.</a:t>
            </a:r>
          </a:p>
        </p:txBody>
      </p:sp>
    </p:spTree>
    <p:extLst>
      <p:ext uri="{BB962C8B-B14F-4D97-AF65-F5344CB8AC3E}">
        <p14:creationId xmlns:p14="http://schemas.microsoft.com/office/powerpoint/2010/main" val="198965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B48AC-EDE6-067F-51BE-043162B2689C}"/>
              </a:ext>
            </a:extLst>
          </p:cNvPr>
          <p:cNvSpPr>
            <a:spLocks noGrp="1"/>
          </p:cNvSpPr>
          <p:nvPr>
            <p:ph type="title"/>
          </p:nvPr>
        </p:nvSpPr>
        <p:spPr>
          <a:xfrm>
            <a:off x="1219200" y="365125"/>
            <a:ext cx="9493249" cy="626767"/>
          </a:xfrm>
        </p:spPr>
        <p:txBody>
          <a:bodyPr>
            <a:normAutofit fontScale="90000"/>
          </a:bodyPr>
          <a:lstStyle/>
          <a:p>
            <a:r>
              <a:rPr lang="en-US" dirty="0"/>
              <a:t>When the Tasks Fail</a:t>
            </a:r>
          </a:p>
        </p:txBody>
      </p:sp>
      <p:graphicFrame>
        <p:nvGraphicFramePr>
          <p:cNvPr id="7" name="Content Placeholder 4">
            <a:extLst>
              <a:ext uri="{FF2B5EF4-FFF2-40B4-BE49-F238E27FC236}">
                <a16:creationId xmlns:a16="http://schemas.microsoft.com/office/drawing/2014/main" id="{B5AAF556-76D9-CFBF-148D-3FDF9814EA9E}"/>
              </a:ext>
            </a:extLst>
          </p:cNvPr>
          <p:cNvGraphicFramePr>
            <a:graphicFrameLocks noGrp="1"/>
          </p:cNvGraphicFramePr>
          <p:nvPr>
            <p:ph idx="1"/>
            <p:extLst>
              <p:ext uri="{D42A27DB-BD31-4B8C-83A1-F6EECF244321}">
                <p14:modId xmlns:p14="http://schemas.microsoft.com/office/powerpoint/2010/main" val="2048604027"/>
              </p:ext>
            </p:extLst>
          </p:nvPr>
        </p:nvGraphicFramePr>
        <p:xfrm>
          <a:off x="1219200" y="1162372"/>
          <a:ext cx="9493250" cy="5501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0422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8ADDD7-451E-4D8A-B091-DF9D1DA7F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9D03AE-6B6D-8619-08C5-C377679E0C9E}"/>
              </a:ext>
            </a:extLst>
          </p:cNvPr>
          <p:cNvSpPr>
            <a:spLocks noGrp="1"/>
          </p:cNvSpPr>
          <p:nvPr>
            <p:ph type="title"/>
          </p:nvPr>
        </p:nvSpPr>
        <p:spPr>
          <a:xfrm>
            <a:off x="1219200" y="365125"/>
            <a:ext cx="10287000" cy="839207"/>
          </a:xfrm>
        </p:spPr>
        <p:txBody>
          <a:bodyPr>
            <a:normAutofit/>
          </a:bodyPr>
          <a:lstStyle/>
          <a:p>
            <a:pPr algn="r"/>
            <a:r>
              <a:rPr lang="en-US" dirty="0"/>
              <a:t>Characteristics of “Adult Children”</a:t>
            </a:r>
          </a:p>
        </p:txBody>
      </p:sp>
      <p:grpSp>
        <p:nvGrpSpPr>
          <p:cNvPr id="11" name="Group 10">
            <a:extLst>
              <a:ext uri="{FF2B5EF4-FFF2-40B4-BE49-F238E27FC236}">
                <a16:creationId xmlns:a16="http://schemas.microsoft.com/office/drawing/2014/main" id="{8D28B75D-FF2D-4259-8FEF-7E43E96EF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A157B0EB-3C49-4951-8A79-2615FAF102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296BC311-C2BC-46AD-9579-26E325F0EC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6CC86E5-AAA0-4A37-8DA3-E8663A9670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76AF8311-D179-4BC3-B716-C20F2B417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254D0E57-B13C-BA55-8B2C-6D4383700F2D}"/>
              </a:ext>
            </a:extLst>
          </p:cNvPr>
          <p:cNvGraphicFramePr>
            <a:graphicFrameLocks noGrp="1"/>
          </p:cNvGraphicFramePr>
          <p:nvPr>
            <p:ph idx="1"/>
            <p:extLst>
              <p:ext uri="{D42A27DB-BD31-4B8C-83A1-F6EECF244321}">
                <p14:modId xmlns:p14="http://schemas.microsoft.com/office/powerpoint/2010/main" val="2484276432"/>
              </p:ext>
            </p:extLst>
          </p:nvPr>
        </p:nvGraphicFramePr>
        <p:xfrm>
          <a:off x="1219200" y="1575208"/>
          <a:ext cx="9770853" cy="45969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6226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3664-95F6-F67A-A4B1-C6FEAE90CA04}"/>
              </a:ext>
            </a:extLst>
          </p:cNvPr>
          <p:cNvSpPr>
            <a:spLocks noGrp="1"/>
          </p:cNvSpPr>
          <p:nvPr>
            <p:ph type="title"/>
          </p:nvPr>
        </p:nvSpPr>
        <p:spPr>
          <a:xfrm>
            <a:off x="1219200" y="365126"/>
            <a:ext cx="9493249" cy="741004"/>
          </a:xfrm>
        </p:spPr>
        <p:txBody>
          <a:bodyPr>
            <a:normAutofit fontScale="90000"/>
          </a:bodyPr>
          <a:lstStyle/>
          <a:p>
            <a:r>
              <a:rPr lang="en-US" dirty="0"/>
              <a:t>No one is exempt…the world brings pain</a:t>
            </a:r>
          </a:p>
        </p:txBody>
      </p:sp>
      <p:sp>
        <p:nvSpPr>
          <p:cNvPr id="3" name="Content Placeholder 2">
            <a:extLst>
              <a:ext uri="{FF2B5EF4-FFF2-40B4-BE49-F238E27FC236}">
                <a16:creationId xmlns:a16="http://schemas.microsoft.com/office/drawing/2014/main" id="{2EC0D3CB-832D-2182-560E-EBCB108BFCC2}"/>
              </a:ext>
            </a:extLst>
          </p:cNvPr>
          <p:cNvSpPr>
            <a:spLocks noGrp="1"/>
          </p:cNvSpPr>
          <p:nvPr>
            <p:ph idx="1"/>
          </p:nvPr>
        </p:nvSpPr>
        <p:spPr>
          <a:xfrm>
            <a:off x="1219200" y="1460090"/>
            <a:ext cx="9493250" cy="4712109"/>
          </a:xfrm>
        </p:spPr>
        <p:txBody>
          <a:bodyPr/>
          <a:lstStyle/>
          <a:p>
            <a:r>
              <a:rPr lang="en-US" b="1" dirty="0">
                <a:solidFill>
                  <a:srgbClr val="C00000"/>
                </a:solidFill>
              </a:rPr>
              <a:t>Type A Traumas are the absence of good things we all need. These traumas produce problems in relationships, so recovery requires a loving relationship to repair wound.</a:t>
            </a:r>
          </a:p>
          <a:p>
            <a:r>
              <a:rPr lang="en-US" b="1" dirty="0">
                <a:solidFill>
                  <a:srgbClr val="C00000"/>
                </a:solidFill>
              </a:rPr>
              <a:t>Type B Traumas are bad things that should never happen. The bad events need to be revisited and the fear needs to be deactivated so that life can proceed without fear.</a:t>
            </a:r>
          </a:p>
          <a:p>
            <a:pPr marL="0" indent="0">
              <a:buNone/>
            </a:pPr>
            <a:endParaRPr lang="en-US" b="1" dirty="0">
              <a:solidFill>
                <a:srgbClr val="C00000"/>
              </a:solidFill>
            </a:endParaRPr>
          </a:p>
          <a:p>
            <a:r>
              <a:rPr lang="en-US" b="1" dirty="0"/>
              <a:t>Love bonds are formed around desire, joy, and seeking to be with people who are important to us. (motivate us to live in truth, closeness, joy, peace, perseverance, kindness and authentic giving)</a:t>
            </a:r>
          </a:p>
          <a:p>
            <a:r>
              <a:rPr lang="en-US" b="1" dirty="0"/>
              <a:t>Fear bonds are formed around avoiding negative feelings and pain. (rejection, fear, shame, humiliation, abandonment, guilt or even physical abuse.) </a:t>
            </a:r>
          </a:p>
        </p:txBody>
      </p:sp>
    </p:spTree>
    <p:extLst>
      <p:ext uri="{BB962C8B-B14F-4D97-AF65-F5344CB8AC3E}">
        <p14:creationId xmlns:p14="http://schemas.microsoft.com/office/powerpoint/2010/main" val="2029257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2FDFB0-E48A-714B-3E48-426009D67225}"/>
              </a:ext>
            </a:extLst>
          </p:cNvPr>
          <p:cNvSpPr>
            <a:spLocks noGrp="1"/>
          </p:cNvSpPr>
          <p:nvPr>
            <p:ph type="title"/>
          </p:nvPr>
        </p:nvSpPr>
        <p:spPr>
          <a:xfrm>
            <a:off x="1219200" y="365126"/>
            <a:ext cx="9493249" cy="440786"/>
          </a:xfrm>
        </p:spPr>
        <p:txBody>
          <a:bodyPr>
            <a:normAutofit fontScale="90000"/>
          </a:bodyPr>
          <a:lstStyle/>
          <a:p>
            <a:r>
              <a:rPr lang="en-US" dirty="0"/>
              <a:t>The Adult Stage: age 13 to birth of child</a:t>
            </a:r>
          </a:p>
        </p:txBody>
      </p:sp>
      <p:sp>
        <p:nvSpPr>
          <p:cNvPr id="5" name="Content Placeholder 4">
            <a:extLst>
              <a:ext uri="{FF2B5EF4-FFF2-40B4-BE49-F238E27FC236}">
                <a16:creationId xmlns:a16="http://schemas.microsoft.com/office/drawing/2014/main" id="{407DAEF0-64A3-2BE7-F56A-A40788E435C4}"/>
              </a:ext>
            </a:extLst>
          </p:cNvPr>
          <p:cNvSpPr>
            <a:spLocks noGrp="1"/>
          </p:cNvSpPr>
          <p:nvPr>
            <p:ph sz="half" idx="1"/>
          </p:nvPr>
        </p:nvSpPr>
        <p:spPr>
          <a:xfrm>
            <a:off x="1219200" y="1022888"/>
            <a:ext cx="4702921" cy="5966848"/>
          </a:xfrm>
        </p:spPr>
        <p:txBody>
          <a:bodyPr>
            <a:normAutofit lnSpcReduction="10000"/>
          </a:bodyPr>
          <a:lstStyle/>
          <a:p>
            <a:pPr marL="0" indent="0" algn="ctr">
              <a:buNone/>
            </a:pPr>
            <a:r>
              <a:rPr lang="en-US" b="1" dirty="0"/>
              <a:t>Personal Tasks</a:t>
            </a:r>
          </a:p>
          <a:p>
            <a:pPr marL="342900" indent="-342900">
              <a:buFont typeface="+mj-lt"/>
              <a:buAutoNum type="arabicPeriod"/>
            </a:pPr>
            <a:r>
              <a:rPr lang="en-US" b="1" dirty="0"/>
              <a:t>Cares for self and others simultaneously in mutually satisfying relationships. </a:t>
            </a:r>
          </a:p>
          <a:p>
            <a:pPr marL="342900" indent="-342900">
              <a:buFont typeface="+mj-lt"/>
              <a:buAutoNum type="arabicPeriod"/>
            </a:pPr>
            <a:r>
              <a:rPr lang="en-US" b="1" dirty="0"/>
              <a:t>Remains stable in difficult situations and knows how to return self and others to joy.</a:t>
            </a:r>
          </a:p>
          <a:p>
            <a:pPr marL="342900" indent="-342900">
              <a:buFont typeface="+mj-lt"/>
              <a:buAutoNum type="arabicPeriod"/>
            </a:pPr>
            <a:r>
              <a:rPr lang="en-US" b="1" dirty="0"/>
              <a:t>Bonds with peers; develops group identity.</a:t>
            </a:r>
          </a:p>
          <a:p>
            <a:pPr marL="342900" indent="-342900">
              <a:buFont typeface="+mj-lt"/>
              <a:buAutoNum type="arabicPeriod"/>
            </a:pPr>
            <a:r>
              <a:rPr lang="en-US" b="1" dirty="0"/>
              <a:t>Takes responsibility for how personal actions affect others including protecting others from self.</a:t>
            </a:r>
          </a:p>
          <a:p>
            <a:pPr marL="342900" indent="-342900">
              <a:buFont typeface="+mj-lt"/>
              <a:buAutoNum type="arabicPeriod"/>
            </a:pPr>
            <a:r>
              <a:rPr lang="en-US" b="1" dirty="0"/>
              <a:t>Contributes to the community; articulates “who we are” as part of belonging to the community.</a:t>
            </a:r>
          </a:p>
          <a:p>
            <a:pPr marL="342900" indent="-342900">
              <a:buFont typeface="+mj-lt"/>
              <a:buAutoNum type="arabicPeriod"/>
            </a:pPr>
            <a:r>
              <a:rPr lang="en-US" b="1" dirty="0"/>
              <a:t>Expresses the characteristics of his or her heart in a deepening personal style.</a:t>
            </a:r>
          </a:p>
          <a:p>
            <a:pPr marL="342900" indent="-342900">
              <a:buFont typeface="+mj-lt"/>
              <a:buAutoNum type="arabicPeriod"/>
            </a:pPr>
            <a:endParaRPr lang="en-US" b="1" dirty="0"/>
          </a:p>
        </p:txBody>
      </p:sp>
      <p:sp>
        <p:nvSpPr>
          <p:cNvPr id="6" name="Content Placeholder 5">
            <a:extLst>
              <a:ext uri="{FF2B5EF4-FFF2-40B4-BE49-F238E27FC236}">
                <a16:creationId xmlns:a16="http://schemas.microsoft.com/office/drawing/2014/main" id="{2620F247-DF99-C1E6-802E-0A6626E2D0A3}"/>
              </a:ext>
            </a:extLst>
          </p:cNvPr>
          <p:cNvSpPr>
            <a:spLocks noGrp="1"/>
          </p:cNvSpPr>
          <p:nvPr>
            <p:ph sz="half" idx="2"/>
          </p:nvPr>
        </p:nvSpPr>
        <p:spPr>
          <a:xfrm>
            <a:off x="6269880" y="1022888"/>
            <a:ext cx="4782699" cy="5154074"/>
          </a:xfrm>
        </p:spPr>
        <p:txBody>
          <a:bodyPr>
            <a:normAutofit lnSpcReduction="10000"/>
          </a:bodyPr>
          <a:lstStyle/>
          <a:p>
            <a:pPr marL="0" indent="0" algn="ctr">
              <a:buNone/>
            </a:pPr>
            <a:r>
              <a:rPr lang="en-US" b="1" dirty="0"/>
              <a:t>Community and Family Tasks</a:t>
            </a:r>
          </a:p>
          <a:p>
            <a:pPr marL="342900" indent="-342900">
              <a:buFont typeface="+mj-lt"/>
              <a:buAutoNum type="arabicPeriod"/>
            </a:pPr>
            <a:r>
              <a:rPr lang="en-US" b="1" dirty="0"/>
              <a:t>Provides the chance to participate in group life.</a:t>
            </a:r>
          </a:p>
          <a:p>
            <a:pPr marL="342900" indent="-342900">
              <a:buFont typeface="+mj-lt"/>
              <a:buAutoNum type="arabicPeriod"/>
            </a:pPr>
            <a:r>
              <a:rPr lang="en-US" b="1" dirty="0"/>
              <a:t>Affirms that the young adult will make it through difficult times.</a:t>
            </a:r>
          </a:p>
          <a:p>
            <a:pPr marL="342900" indent="-342900">
              <a:buFont typeface="+mj-lt"/>
              <a:buAutoNum type="arabicPeriod"/>
            </a:pPr>
            <a:r>
              <a:rPr lang="en-US" b="1" dirty="0"/>
              <a:t>Provides positive environment/activities where peers can bond.</a:t>
            </a:r>
          </a:p>
          <a:p>
            <a:pPr marL="342900" indent="-342900">
              <a:buFont typeface="+mj-lt"/>
              <a:buAutoNum type="arabicPeriod"/>
            </a:pPr>
            <a:r>
              <a:rPr lang="en-US" b="1" dirty="0"/>
              <a:t>Teaches young adults that their behaviors impact others and impact history.</a:t>
            </a:r>
          </a:p>
          <a:p>
            <a:pPr marL="342900" indent="-342900">
              <a:buFont typeface="+mj-lt"/>
              <a:buAutoNum type="arabicPeriod"/>
            </a:pPr>
            <a:r>
              <a:rPr lang="en-US" b="1" dirty="0"/>
              <a:t>Provides opportunities to be involved in important community tasks.</a:t>
            </a:r>
          </a:p>
          <a:p>
            <a:pPr marL="342900" indent="-342900">
              <a:buFont typeface="+mj-lt"/>
              <a:buAutoNum type="arabicPeriod"/>
            </a:pPr>
            <a:r>
              <a:rPr lang="en-US" b="1" dirty="0"/>
              <a:t>Holds the person accountable while still accepting and affirming the aspects of his or her true self.</a:t>
            </a:r>
          </a:p>
        </p:txBody>
      </p:sp>
    </p:spTree>
    <p:extLst>
      <p:ext uri="{BB962C8B-B14F-4D97-AF65-F5344CB8AC3E}">
        <p14:creationId xmlns:p14="http://schemas.microsoft.com/office/powerpoint/2010/main" val="4143789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78ADDD7-451E-4D8A-B091-DF9D1DA7F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E76EEAB-ED49-0770-AE9B-FB123F3CB918}"/>
              </a:ext>
            </a:extLst>
          </p:cNvPr>
          <p:cNvSpPr>
            <a:spLocks noGrp="1"/>
          </p:cNvSpPr>
          <p:nvPr>
            <p:ph type="title"/>
          </p:nvPr>
        </p:nvSpPr>
        <p:spPr>
          <a:xfrm>
            <a:off x="1219200" y="365125"/>
            <a:ext cx="10287000" cy="828675"/>
          </a:xfrm>
        </p:spPr>
        <p:txBody>
          <a:bodyPr>
            <a:normAutofit/>
          </a:bodyPr>
          <a:lstStyle/>
          <a:p>
            <a:pPr algn="r"/>
            <a:r>
              <a:rPr lang="en-US" dirty="0"/>
              <a:t>When the Tasks Fail</a:t>
            </a:r>
          </a:p>
        </p:txBody>
      </p:sp>
      <p:grpSp>
        <p:nvGrpSpPr>
          <p:cNvPr id="14" name="Group 13">
            <a:extLst>
              <a:ext uri="{FF2B5EF4-FFF2-40B4-BE49-F238E27FC236}">
                <a16:creationId xmlns:a16="http://schemas.microsoft.com/office/drawing/2014/main" id="{8D28B75D-FF2D-4259-8FEF-7E43E96EF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5" name="Group 14">
              <a:extLst>
                <a:ext uri="{FF2B5EF4-FFF2-40B4-BE49-F238E27FC236}">
                  <a16:creationId xmlns:a16="http://schemas.microsoft.com/office/drawing/2014/main" id="{A157B0EB-3C49-4951-8A79-2615FAF102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7" name="Straight Connector 16">
                <a:extLst>
                  <a:ext uri="{FF2B5EF4-FFF2-40B4-BE49-F238E27FC236}">
                    <a16:creationId xmlns:a16="http://schemas.microsoft.com/office/drawing/2014/main" id="{296BC311-C2BC-46AD-9579-26E325F0EC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6CC86E5-AAA0-4A37-8DA3-E8663A9670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76AF8311-D179-4BC3-B716-C20F2B417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8" name="Content Placeholder 5">
            <a:extLst>
              <a:ext uri="{FF2B5EF4-FFF2-40B4-BE49-F238E27FC236}">
                <a16:creationId xmlns:a16="http://schemas.microsoft.com/office/drawing/2014/main" id="{93E44F28-2849-E22C-2B8D-0CD01183F62A}"/>
              </a:ext>
            </a:extLst>
          </p:cNvPr>
          <p:cNvGraphicFramePr>
            <a:graphicFrameLocks noGrp="1"/>
          </p:cNvGraphicFramePr>
          <p:nvPr>
            <p:ph idx="1"/>
            <p:extLst>
              <p:ext uri="{D42A27DB-BD31-4B8C-83A1-F6EECF244321}">
                <p14:modId xmlns:p14="http://schemas.microsoft.com/office/powerpoint/2010/main" val="4092369744"/>
              </p:ext>
            </p:extLst>
          </p:nvPr>
        </p:nvGraphicFramePr>
        <p:xfrm>
          <a:off x="1219200" y="1564676"/>
          <a:ext cx="9770853" cy="4607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029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8ADDD7-451E-4D8A-B091-DF9D1DA7F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10DFB2-2817-6C03-7A80-12197012AE62}"/>
              </a:ext>
            </a:extLst>
          </p:cNvPr>
          <p:cNvSpPr>
            <a:spLocks noGrp="1"/>
          </p:cNvSpPr>
          <p:nvPr>
            <p:ph type="title"/>
          </p:nvPr>
        </p:nvSpPr>
        <p:spPr>
          <a:xfrm>
            <a:off x="1219200" y="365125"/>
            <a:ext cx="10287000" cy="950719"/>
          </a:xfrm>
        </p:spPr>
        <p:txBody>
          <a:bodyPr>
            <a:normAutofit/>
          </a:bodyPr>
          <a:lstStyle/>
          <a:p>
            <a:pPr algn="r"/>
            <a:r>
              <a:rPr lang="en-US" dirty="0"/>
              <a:t>Adults functioning below adult level</a:t>
            </a:r>
          </a:p>
        </p:txBody>
      </p:sp>
      <p:grpSp>
        <p:nvGrpSpPr>
          <p:cNvPr id="11" name="Group 10">
            <a:extLst>
              <a:ext uri="{FF2B5EF4-FFF2-40B4-BE49-F238E27FC236}">
                <a16:creationId xmlns:a16="http://schemas.microsoft.com/office/drawing/2014/main" id="{8D28B75D-FF2D-4259-8FEF-7E43E96EF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A157B0EB-3C49-4951-8A79-2615FAF102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296BC311-C2BC-46AD-9579-26E325F0EC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6CC86E5-AAA0-4A37-8DA3-E8663A9670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76AF8311-D179-4BC3-B716-C20F2B417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973C7E48-8CE5-01DC-4B60-B7EA278BB12F}"/>
              </a:ext>
            </a:extLst>
          </p:cNvPr>
          <p:cNvGraphicFramePr>
            <a:graphicFrameLocks noGrp="1"/>
          </p:cNvGraphicFramePr>
          <p:nvPr>
            <p:ph idx="1"/>
            <p:extLst>
              <p:ext uri="{D42A27DB-BD31-4B8C-83A1-F6EECF244321}">
                <p14:modId xmlns:p14="http://schemas.microsoft.com/office/powerpoint/2010/main" val="1402290462"/>
              </p:ext>
            </p:extLst>
          </p:nvPr>
        </p:nvGraphicFramePr>
        <p:xfrm>
          <a:off x="1219200" y="1315844"/>
          <a:ext cx="9770853" cy="5340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2642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37CD0-A47A-8369-2E82-08BDB57DAD89}"/>
              </a:ext>
            </a:extLst>
          </p:cNvPr>
          <p:cNvSpPr>
            <a:spLocks noGrp="1"/>
          </p:cNvSpPr>
          <p:nvPr>
            <p:ph type="title"/>
          </p:nvPr>
        </p:nvSpPr>
        <p:spPr>
          <a:xfrm>
            <a:off x="1219200" y="365126"/>
            <a:ext cx="9493249" cy="976978"/>
          </a:xfrm>
        </p:spPr>
        <p:txBody>
          <a:bodyPr/>
          <a:lstStyle/>
          <a:p>
            <a:pPr algn="ctr"/>
            <a:r>
              <a:rPr lang="en-US" dirty="0"/>
              <a:t>WLVS</a:t>
            </a:r>
          </a:p>
        </p:txBody>
      </p:sp>
      <p:sp>
        <p:nvSpPr>
          <p:cNvPr id="3" name="Content Placeholder 2">
            <a:extLst>
              <a:ext uri="{FF2B5EF4-FFF2-40B4-BE49-F238E27FC236}">
                <a16:creationId xmlns:a16="http://schemas.microsoft.com/office/drawing/2014/main" id="{A181649D-553D-20C0-D6FC-B08307E31A84}"/>
              </a:ext>
            </a:extLst>
          </p:cNvPr>
          <p:cNvSpPr>
            <a:spLocks noGrp="1"/>
          </p:cNvSpPr>
          <p:nvPr>
            <p:ph idx="1"/>
          </p:nvPr>
        </p:nvSpPr>
        <p:spPr>
          <a:xfrm>
            <a:off x="795462" y="1592826"/>
            <a:ext cx="9493250" cy="4579373"/>
          </a:xfrm>
        </p:spPr>
        <p:txBody>
          <a:bodyPr>
            <a:normAutofit fontScale="92500" lnSpcReduction="10000"/>
          </a:bodyPr>
          <a:lstStyle/>
          <a:p>
            <a:r>
              <a:rPr lang="en-US" sz="2000" b="1" dirty="0">
                <a:solidFill>
                  <a:srgbClr val="C00000"/>
                </a:solidFill>
              </a:rPr>
              <a:t>Wounds: traumas, embarrassments, shames, disappointments, failures</a:t>
            </a:r>
          </a:p>
          <a:p>
            <a:r>
              <a:rPr lang="en-US" sz="2000" b="1" dirty="0">
                <a:solidFill>
                  <a:srgbClr val="C00000"/>
                </a:solidFill>
              </a:rPr>
              <a:t>Lies: voices of others, ourselves, and demonic that feed into these wounds. </a:t>
            </a:r>
          </a:p>
          <a:p>
            <a:r>
              <a:rPr lang="en-US" sz="2000" b="1" dirty="0">
                <a:solidFill>
                  <a:srgbClr val="C00000"/>
                </a:solidFill>
              </a:rPr>
              <a:t>Vows: pledges we make to self-protect and self-preserve. I will never…</a:t>
            </a:r>
          </a:p>
          <a:p>
            <a:r>
              <a:rPr lang="en-US" sz="2000" b="1" dirty="0">
                <a:solidFill>
                  <a:srgbClr val="C00000"/>
                </a:solidFill>
              </a:rPr>
              <a:t>Strongholds: the lifestyle that exists because of this reaction to life.</a:t>
            </a:r>
            <a:r>
              <a:rPr lang="en-US" sz="1800" b="1" dirty="0">
                <a:solidFill>
                  <a:srgbClr val="C00000"/>
                </a:solidFill>
              </a:rPr>
              <a:t> </a:t>
            </a:r>
          </a:p>
          <a:p>
            <a:endParaRPr lang="en-US" sz="1800" b="1" dirty="0"/>
          </a:p>
          <a:p>
            <a:pPr marL="0" indent="0">
              <a:buNone/>
            </a:pPr>
            <a:r>
              <a:rPr lang="en-US" sz="1800" b="1" i="1" dirty="0">
                <a:latin typeface="Calibri" panose="020F0502020204030204" pitchFamily="34" charset="0"/>
                <a:ea typeface="Calibri" panose="020F0502020204030204" pitchFamily="34" charset="0"/>
                <a:cs typeface="Arial" panose="020B0604020202020204" pitchFamily="34" charset="0"/>
              </a:rPr>
              <a:t>W</a:t>
            </a:r>
            <a:r>
              <a:rPr lang="en-US" sz="1800" b="1" i="1" dirty="0">
                <a:effectLst/>
                <a:latin typeface="Calibri" panose="020F0502020204030204" pitchFamily="34" charset="0"/>
                <a:ea typeface="Calibri" panose="020F0502020204030204" pitchFamily="34" charset="0"/>
                <a:cs typeface="Arial" panose="020B0604020202020204" pitchFamily="34" charset="0"/>
              </a:rPr>
              <a:t>ounds are like plowed soil. Lies are like seeds. Vows are like vines. Strongholds are the fruit that grows on the vines. Strongholds are unwanted fruit such as anger, depression, anxiety, shame, and addiction.</a:t>
            </a:r>
          </a:p>
          <a:p>
            <a:pPr marL="0" indent="0" algn="ctr">
              <a:buNone/>
            </a:pPr>
            <a:r>
              <a:rPr lang="en-US" sz="1800" b="1" i="1" dirty="0">
                <a:latin typeface="Calibri" panose="020F0502020204030204" pitchFamily="34" charset="0"/>
                <a:ea typeface="Calibri" panose="020F0502020204030204" pitchFamily="34" charset="0"/>
                <a:cs typeface="Arial" panose="020B0604020202020204" pitchFamily="34" charset="0"/>
              </a:rPr>
              <a:t>It’s all the counterfeit to John 15 lifestyle of abiding in Jesus.</a:t>
            </a:r>
            <a:endParaRPr lang="en-US" sz="1800" b="1" i="1"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55657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956E-2364-BABB-3B1B-D6E937414EB4}"/>
              </a:ext>
            </a:extLst>
          </p:cNvPr>
          <p:cNvSpPr>
            <a:spLocks noGrp="1"/>
          </p:cNvSpPr>
          <p:nvPr>
            <p:ph type="title"/>
          </p:nvPr>
        </p:nvSpPr>
        <p:spPr/>
        <p:txBody>
          <a:bodyPr>
            <a:normAutofit/>
          </a:bodyPr>
          <a:lstStyle/>
          <a:p>
            <a:r>
              <a:rPr lang="en-US" dirty="0"/>
              <a:t>The Parent Stage: birth of 1</a:t>
            </a:r>
            <a:r>
              <a:rPr lang="en-US" baseline="30000" dirty="0"/>
              <a:t>st</a:t>
            </a:r>
            <a:r>
              <a:rPr lang="en-US" dirty="0"/>
              <a:t> child until youngest child becomes an adult</a:t>
            </a:r>
          </a:p>
        </p:txBody>
      </p:sp>
      <p:sp>
        <p:nvSpPr>
          <p:cNvPr id="4" name="Content Placeholder 3">
            <a:extLst>
              <a:ext uri="{FF2B5EF4-FFF2-40B4-BE49-F238E27FC236}">
                <a16:creationId xmlns:a16="http://schemas.microsoft.com/office/drawing/2014/main" id="{A1117007-DC0A-4755-DEDC-B2AA52FFD835}"/>
              </a:ext>
            </a:extLst>
          </p:cNvPr>
          <p:cNvSpPr>
            <a:spLocks noGrp="1"/>
          </p:cNvSpPr>
          <p:nvPr>
            <p:ph sz="half" idx="1"/>
          </p:nvPr>
        </p:nvSpPr>
        <p:spPr>
          <a:xfrm>
            <a:off x="1219200" y="2168277"/>
            <a:ext cx="4702921" cy="4324597"/>
          </a:xfrm>
        </p:spPr>
        <p:txBody>
          <a:bodyPr>
            <a:noAutofit/>
          </a:bodyPr>
          <a:lstStyle/>
          <a:p>
            <a:pPr marL="0" indent="0" algn="ctr">
              <a:buNone/>
            </a:pPr>
            <a:r>
              <a:rPr lang="en-US" b="1" dirty="0"/>
              <a:t>Personal Tasks</a:t>
            </a:r>
          </a:p>
          <a:p>
            <a:pPr marL="342900" indent="-342900">
              <a:buFont typeface="+mj-lt"/>
              <a:buAutoNum type="arabicPeriod"/>
            </a:pPr>
            <a:r>
              <a:rPr lang="en-US" b="1" dirty="0"/>
              <a:t>Protects, serves, and enjoys one’s family.</a:t>
            </a:r>
          </a:p>
          <a:p>
            <a:pPr marL="342900" indent="-342900">
              <a:buFont typeface="+mj-lt"/>
              <a:buAutoNum type="arabicPeriod"/>
            </a:pPr>
            <a:r>
              <a:rPr lang="en-US" b="1" dirty="0"/>
              <a:t>Is devoted to taking care of children without expecting to be taken care of by the children in return.</a:t>
            </a:r>
          </a:p>
          <a:p>
            <a:pPr marL="342900" indent="-342900">
              <a:buFont typeface="+mj-lt"/>
              <a:buAutoNum type="arabicPeriod"/>
            </a:pPr>
            <a:r>
              <a:rPr lang="en-US" b="1" dirty="0"/>
              <a:t>Allows and provides spiritual parents and siblings for their children.</a:t>
            </a:r>
          </a:p>
          <a:p>
            <a:pPr marL="342900" indent="-342900">
              <a:buFont typeface="+mj-lt"/>
              <a:buAutoNum type="arabicPeriod"/>
            </a:pPr>
            <a:r>
              <a:rPr lang="en-US" b="1" dirty="0"/>
              <a:t>Learns how to bring children through difficult times and return to joy from other emotions.</a:t>
            </a:r>
          </a:p>
        </p:txBody>
      </p:sp>
      <p:sp>
        <p:nvSpPr>
          <p:cNvPr id="5" name="Content Placeholder 4">
            <a:extLst>
              <a:ext uri="{FF2B5EF4-FFF2-40B4-BE49-F238E27FC236}">
                <a16:creationId xmlns:a16="http://schemas.microsoft.com/office/drawing/2014/main" id="{3469F524-59ED-F248-8069-85A6CE28C12F}"/>
              </a:ext>
            </a:extLst>
          </p:cNvPr>
          <p:cNvSpPr>
            <a:spLocks noGrp="1"/>
          </p:cNvSpPr>
          <p:nvPr>
            <p:ph sz="half" idx="2"/>
          </p:nvPr>
        </p:nvSpPr>
        <p:spPr>
          <a:xfrm>
            <a:off x="6269880" y="2168278"/>
            <a:ext cx="4782699" cy="4434000"/>
          </a:xfrm>
        </p:spPr>
        <p:txBody>
          <a:bodyPr>
            <a:normAutofit/>
          </a:bodyPr>
          <a:lstStyle/>
          <a:p>
            <a:pPr marL="0" indent="0" algn="ctr">
              <a:buNone/>
            </a:pPr>
            <a:r>
              <a:rPr lang="en-US" b="1" dirty="0"/>
              <a:t>Community and Family Tasks</a:t>
            </a:r>
          </a:p>
          <a:p>
            <a:pPr marL="342900" indent="-342900">
              <a:buFont typeface="+mj-lt"/>
              <a:buAutoNum type="arabicPeriod"/>
            </a:pPr>
            <a:r>
              <a:rPr lang="en-US" b="1" dirty="0"/>
              <a:t>The community gives the opportunity for both parents to sacrificially contribute to their family.</a:t>
            </a:r>
          </a:p>
          <a:p>
            <a:pPr marL="342900" indent="-342900">
              <a:buFont typeface="+mj-lt"/>
              <a:buAutoNum type="arabicPeriod"/>
            </a:pPr>
            <a:r>
              <a:rPr lang="en-US" b="1" dirty="0"/>
              <a:t>The community promotes devoted parenting.</a:t>
            </a:r>
          </a:p>
          <a:p>
            <a:pPr marL="342900" indent="-342900">
              <a:buFont typeface="+mj-lt"/>
              <a:buAutoNum type="arabicPeriod"/>
            </a:pPr>
            <a:r>
              <a:rPr lang="en-US" b="1" dirty="0"/>
              <a:t>The community encourages relationships between children and extended spiritual family members.</a:t>
            </a:r>
          </a:p>
          <a:p>
            <a:pPr marL="342900" indent="-342900">
              <a:buFont typeface="+mj-lt"/>
              <a:buAutoNum type="arabicPeriod"/>
            </a:pPr>
            <a:r>
              <a:rPr lang="en-US" b="1" dirty="0"/>
              <a:t>The community supports parents by giving them encouragement, guidance, breaks, and opportunities to recharge.</a:t>
            </a:r>
          </a:p>
        </p:txBody>
      </p:sp>
    </p:spTree>
    <p:extLst>
      <p:ext uri="{BB962C8B-B14F-4D97-AF65-F5344CB8AC3E}">
        <p14:creationId xmlns:p14="http://schemas.microsoft.com/office/powerpoint/2010/main" val="1202101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78ADDD7-451E-4D8A-B091-DF9D1DA7F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4A2077E-3D45-C7B2-39DE-0894896FC108}"/>
              </a:ext>
            </a:extLst>
          </p:cNvPr>
          <p:cNvSpPr>
            <a:spLocks noGrp="1"/>
          </p:cNvSpPr>
          <p:nvPr>
            <p:ph type="title"/>
          </p:nvPr>
        </p:nvSpPr>
        <p:spPr>
          <a:xfrm>
            <a:off x="1219200" y="365126"/>
            <a:ext cx="10287000" cy="928416"/>
          </a:xfrm>
        </p:spPr>
        <p:txBody>
          <a:bodyPr>
            <a:normAutofit/>
          </a:bodyPr>
          <a:lstStyle/>
          <a:p>
            <a:pPr algn="r"/>
            <a:r>
              <a:rPr lang="en-US" dirty="0"/>
              <a:t>When the Tasks Fail</a:t>
            </a:r>
          </a:p>
        </p:txBody>
      </p:sp>
      <p:grpSp>
        <p:nvGrpSpPr>
          <p:cNvPr id="25" name="Group 24">
            <a:extLst>
              <a:ext uri="{FF2B5EF4-FFF2-40B4-BE49-F238E27FC236}">
                <a16:creationId xmlns:a16="http://schemas.microsoft.com/office/drawing/2014/main" id="{8D28B75D-FF2D-4259-8FEF-7E43E96EF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6" name="Group 25">
              <a:extLst>
                <a:ext uri="{FF2B5EF4-FFF2-40B4-BE49-F238E27FC236}">
                  <a16:creationId xmlns:a16="http://schemas.microsoft.com/office/drawing/2014/main" id="{A157B0EB-3C49-4951-8A79-2615FAF102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8" name="Straight Connector 27">
                <a:extLst>
                  <a:ext uri="{FF2B5EF4-FFF2-40B4-BE49-F238E27FC236}">
                    <a16:creationId xmlns:a16="http://schemas.microsoft.com/office/drawing/2014/main" id="{296BC311-C2BC-46AD-9579-26E325F0EC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6CC86E5-AAA0-4A37-8DA3-E8663A9670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Oval 26">
              <a:extLst>
                <a:ext uri="{FF2B5EF4-FFF2-40B4-BE49-F238E27FC236}">
                  <a16:creationId xmlns:a16="http://schemas.microsoft.com/office/drawing/2014/main" id="{76AF8311-D179-4BC3-B716-C20F2B417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8" name="Content Placeholder 5">
            <a:extLst>
              <a:ext uri="{FF2B5EF4-FFF2-40B4-BE49-F238E27FC236}">
                <a16:creationId xmlns:a16="http://schemas.microsoft.com/office/drawing/2014/main" id="{5BF45C54-7B37-949B-16AA-33225EAD265B}"/>
              </a:ext>
            </a:extLst>
          </p:cNvPr>
          <p:cNvGraphicFramePr>
            <a:graphicFrameLocks noGrp="1"/>
          </p:cNvGraphicFramePr>
          <p:nvPr>
            <p:ph idx="1"/>
            <p:extLst>
              <p:ext uri="{D42A27DB-BD31-4B8C-83A1-F6EECF244321}">
                <p14:modId xmlns:p14="http://schemas.microsoft.com/office/powerpoint/2010/main" val="2481967604"/>
              </p:ext>
            </p:extLst>
          </p:nvPr>
        </p:nvGraphicFramePr>
        <p:xfrm>
          <a:off x="817756" y="1449660"/>
          <a:ext cx="9770853" cy="4722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7898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778ADDD7-451E-4D8A-B091-DF9D1DA7F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20E9EF-83C8-7AE3-3265-37ADE934E391}"/>
              </a:ext>
            </a:extLst>
          </p:cNvPr>
          <p:cNvSpPr>
            <a:spLocks noGrp="1"/>
          </p:cNvSpPr>
          <p:nvPr>
            <p:ph type="title"/>
          </p:nvPr>
        </p:nvSpPr>
        <p:spPr>
          <a:xfrm>
            <a:off x="1219200" y="365125"/>
            <a:ext cx="10287000" cy="749997"/>
          </a:xfrm>
        </p:spPr>
        <p:txBody>
          <a:bodyPr>
            <a:normAutofit fontScale="90000"/>
          </a:bodyPr>
          <a:lstStyle/>
          <a:p>
            <a:pPr algn="r"/>
            <a:r>
              <a:rPr lang="en-US" dirty="0"/>
              <a:t>Maturity Indicators</a:t>
            </a:r>
          </a:p>
        </p:txBody>
      </p:sp>
      <p:grpSp>
        <p:nvGrpSpPr>
          <p:cNvPr id="18" name="Group 10">
            <a:extLst>
              <a:ext uri="{FF2B5EF4-FFF2-40B4-BE49-F238E27FC236}">
                <a16:creationId xmlns:a16="http://schemas.microsoft.com/office/drawing/2014/main" id="{8D28B75D-FF2D-4259-8FEF-7E43E96EF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A157B0EB-3C49-4951-8A79-2615FAF102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296BC311-C2BC-46AD-9579-26E325F0EC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6CC86E5-AAA0-4A37-8DA3-E8663A9670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Oval 12">
              <a:extLst>
                <a:ext uri="{FF2B5EF4-FFF2-40B4-BE49-F238E27FC236}">
                  <a16:creationId xmlns:a16="http://schemas.microsoft.com/office/drawing/2014/main" id="{76AF8311-D179-4BC3-B716-C20F2B417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0" name="Content Placeholder 2">
            <a:extLst>
              <a:ext uri="{FF2B5EF4-FFF2-40B4-BE49-F238E27FC236}">
                <a16:creationId xmlns:a16="http://schemas.microsoft.com/office/drawing/2014/main" id="{7AEB5FD2-F037-1D52-0569-F79883F293A6}"/>
              </a:ext>
            </a:extLst>
          </p:cNvPr>
          <p:cNvGraphicFramePr>
            <a:graphicFrameLocks noGrp="1"/>
          </p:cNvGraphicFramePr>
          <p:nvPr>
            <p:ph idx="1"/>
            <p:extLst>
              <p:ext uri="{D42A27DB-BD31-4B8C-83A1-F6EECF244321}">
                <p14:modId xmlns:p14="http://schemas.microsoft.com/office/powerpoint/2010/main" val="723451748"/>
              </p:ext>
            </p:extLst>
          </p:nvPr>
        </p:nvGraphicFramePr>
        <p:xfrm>
          <a:off x="1219200" y="1115122"/>
          <a:ext cx="9770853" cy="5057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0659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67111-C5EC-D49D-6643-5B95395A3257}"/>
              </a:ext>
            </a:extLst>
          </p:cNvPr>
          <p:cNvSpPr>
            <a:spLocks noGrp="1"/>
          </p:cNvSpPr>
          <p:nvPr>
            <p:ph type="title"/>
          </p:nvPr>
        </p:nvSpPr>
        <p:spPr/>
        <p:txBody>
          <a:bodyPr/>
          <a:lstStyle/>
          <a:p>
            <a:r>
              <a:rPr lang="en-US" dirty="0"/>
              <a:t>The Elder Stage: beginning when youngest child has become an adult.</a:t>
            </a:r>
          </a:p>
        </p:txBody>
      </p:sp>
      <p:sp>
        <p:nvSpPr>
          <p:cNvPr id="4" name="Content Placeholder 3">
            <a:extLst>
              <a:ext uri="{FF2B5EF4-FFF2-40B4-BE49-F238E27FC236}">
                <a16:creationId xmlns:a16="http://schemas.microsoft.com/office/drawing/2014/main" id="{C1B20B9E-38E3-84D4-CA76-DE5AB22BD50B}"/>
              </a:ext>
            </a:extLst>
          </p:cNvPr>
          <p:cNvSpPr>
            <a:spLocks noGrp="1"/>
          </p:cNvSpPr>
          <p:nvPr>
            <p:ph sz="half" idx="1"/>
          </p:nvPr>
        </p:nvSpPr>
        <p:spPr>
          <a:xfrm>
            <a:off x="1219200" y="2168278"/>
            <a:ext cx="4702921" cy="4495992"/>
          </a:xfrm>
        </p:spPr>
        <p:txBody>
          <a:bodyPr>
            <a:normAutofit fontScale="92500"/>
          </a:bodyPr>
          <a:lstStyle/>
          <a:p>
            <a:pPr marL="0" indent="0" algn="ctr">
              <a:buNone/>
            </a:pPr>
            <a:r>
              <a:rPr lang="en-US" b="1" dirty="0"/>
              <a:t>Personal Tasks</a:t>
            </a:r>
          </a:p>
          <a:p>
            <a:pPr marL="342900" indent="-342900">
              <a:buFont typeface="+mj-lt"/>
              <a:buAutoNum type="arabicPeriod"/>
            </a:pPr>
            <a:r>
              <a:rPr lang="en-US" b="1" dirty="0"/>
              <a:t>Establishes an accurate community identity and acts like self in the midst of difficulty.</a:t>
            </a:r>
          </a:p>
          <a:p>
            <a:pPr marL="342900" indent="-342900">
              <a:buFont typeface="+mj-lt"/>
              <a:buAutoNum type="arabicPeriod"/>
            </a:pPr>
            <a:r>
              <a:rPr lang="en-US" b="1" dirty="0"/>
              <a:t>Prizes each community member and enjoys the true self in each individual looking past their flaws and facades to see the persons they have been designed to be.</a:t>
            </a:r>
          </a:p>
          <a:p>
            <a:pPr marL="342900" indent="-342900">
              <a:buFont typeface="+mj-lt"/>
              <a:buAutoNum type="arabicPeriod"/>
            </a:pPr>
            <a:r>
              <a:rPr lang="en-US" b="1" dirty="0"/>
              <a:t>Parents and matures the community</a:t>
            </a:r>
          </a:p>
          <a:p>
            <a:pPr marL="342900" indent="-342900">
              <a:buFont typeface="+mj-lt"/>
              <a:buAutoNum type="arabicPeriod"/>
            </a:pPr>
            <a:r>
              <a:rPr lang="en-US" b="1" dirty="0"/>
              <a:t>Gives life to those without a family though spiritual adoption.</a:t>
            </a:r>
          </a:p>
        </p:txBody>
      </p:sp>
      <p:sp>
        <p:nvSpPr>
          <p:cNvPr id="5" name="Content Placeholder 4">
            <a:extLst>
              <a:ext uri="{FF2B5EF4-FFF2-40B4-BE49-F238E27FC236}">
                <a16:creationId xmlns:a16="http://schemas.microsoft.com/office/drawing/2014/main" id="{ED442013-EA34-E9D7-3943-9A3109255818}"/>
              </a:ext>
            </a:extLst>
          </p:cNvPr>
          <p:cNvSpPr>
            <a:spLocks noGrp="1"/>
          </p:cNvSpPr>
          <p:nvPr>
            <p:ph sz="half" idx="2"/>
          </p:nvPr>
        </p:nvSpPr>
        <p:spPr>
          <a:xfrm>
            <a:off x="6269880" y="2168277"/>
            <a:ext cx="4782699" cy="4495993"/>
          </a:xfrm>
        </p:spPr>
        <p:txBody>
          <a:bodyPr>
            <a:normAutofit fontScale="92500"/>
          </a:bodyPr>
          <a:lstStyle/>
          <a:p>
            <a:pPr marL="0" indent="0" algn="ctr">
              <a:buNone/>
            </a:pPr>
            <a:r>
              <a:rPr lang="en-US" b="1" dirty="0"/>
              <a:t>Community and Family Tasks</a:t>
            </a:r>
          </a:p>
          <a:p>
            <a:pPr marL="342900" indent="-342900">
              <a:buFont typeface="+mj-lt"/>
              <a:buAutoNum type="arabicPeriod"/>
            </a:pPr>
            <a:r>
              <a:rPr lang="en-US" b="1" dirty="0"/>
              <a:t>The community recognizes elders in the community.</a:t>
            </a:r>
          </a:p>
          <a:p>
            <a:pPr marL="342900" indent="-342900">
              <a:buFont typeface="+mj-lt"/>
              <a:buAutoNum type="arabicPeriod"/>
            </a:pPr>
            <a:r>
              <a:rPr lang="en-US" b="1" dirty="0"/>
              <a:t>The community provides opportunities for elders to be involved with those in all of the other maturity stages.</a:t>
            </a:r>
          </a:p>
          <a:p>
            <a:pPr marL="342900" indent="-342900">
              <a:buFont typeface="+mj-lt"/>
              <a:buAutoNum type="arabicPeriod"/>
            </a:pPr>
            <a:r>
              <a:rPr lang="en-US" b="1" dirty="0"/>
              <a:t>The community creates a structure to help the elders do their job which allows people at every stage of maturity to interact properly with those in other stages and to listen to the wisdom of maturity.</a:t>
            </a:r>
          </a:p>
          <a:p>
            <a:pPr marL="342900" indent="-342900">
              <a:buFont typeface="+mj-lt"/>
              <a:buAutoNum type="arabicPeriod"/>
            </a:pPr>
            <a:r>
              <a:rPr lang="en-US" b="1" dirty="0"/>
              <a:t>Places a high value on being a spiritual family to those with no family.</a:t>
            </a:r>
          </a:p>
        </p:txBody>
      </p:sp>
    </p:spTree>
    <p:extLst>
      <p:ext uri="{BB962C8B-B14F-4D97-AF65-F5344CB8AC3E}">
        <p14:creationId xmlns:p14="http://schemas.microsoft.com/office/powerpoint/2010/main" val="2756272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78ADDD7-451E-4D8A-B091-DF9D1DA7F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CF96B24-B5E4-81DE-CC83-5150A857D697}"/>
              </a:ext>
            </a:extLst>
          </p:cNvPr>
          <p:cNvSpPr>
            <a:spLocks noGrp="1"/>
          </p:cNvSpPr>
          <p:nvPr>
            <p:ph type="title"/>
          </p:nvPr>
        </p:nvSpPr>
        <p:spPr>
          <a:xfrm>
            <a:off x="1219200" y="365126"/>
            <a:ext cx="10287000" cy="883812"/>
          </a:xfrm>
        </p:spPr>
        <p:txBody>
          <a:bodyPr>
            <a:normAutofit/>
          </a:bodyPr>
          <a:lstStyle/>
          <a:p>
            <a:pPr algn="r"/>
            <a:r>
              <a:rPr lang="en-US" dirty="0"/>
              <a:t>When the Tasks Fail</a:t>
            </a:r>
            <a:endParaRPr lang="en-US"/>
          </a:p>
        </p:txBody>
      </p:sp>
      <p:grpSp>
        <p:nvGrpSpPr>
          <p:cNvPr id="14" name="Group 13">
            <a:extLst>
              <a:ext uri="{FF2B5EF4-FFF2-40B4-BE49-F238E27FC236}">
                <a16:creationId xmlns:a16="http://schemas.microsoft.com/office/drawing/2014/main" id="{8D28B75D-FF2D-4259-8FEF-7E43E96EF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5" name="Group 14">
              <a:extLst>
                <a:ext uri="{FF2B5EF4-FFF2-40B4-BE49-F238E27FC236}">
                  <a16:creationId xmlns:a16="http://schemas.microsoft.com/office/drawing/2014/main" id="{A157B0EB-3C49-4951-8A79-2615FAF102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7" name="Straight Connector 16">
                <a:extLst>
                  <a:ext uri="{FF2B5EF4-FFF2-40B4-BE49-F238E27FC236}">
                    <a16:creationId xmlns:a16="http://schemas.microsoft.com/office/drawing/2014/main" id="{296BC311-C2BC-46AD-9579-26E325F0EC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6CC86E5-AAA0-4A37-8DA3-E8663A9670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76AF8311-D179-4BC3-B716-C20F2B417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8" name="Content Placeholder 5">
            <a:extLst>
              <a:ext uri="{FF2B5EF4-FFF2-40B4-BE49-F238E27FC236}">
                <a16:creationId xmlns:a16="http://schemas.microsoft.com/office/drawing/2014/main" id="{D95B24A9-565A-50D9-5A63-1D7E97BAB7C8}"/>
              </a:ext>
            </a:extLst>
          </p:cNvPr>
          <p:cNvGraphicFramePr>
            <a:graphicFrameLocks noGrp="1"/>
          </p:cNvGraphicFramePr>
          <p:nvPr>
            <p:ph idx="1"/>
            <p:extLst>
              <p:ext uri="{D42A27DB-BD31-4B8C-83A1-F6EECF244321}">
                <p14:modId xmlns:p14="http://schemas.microsoft.com/office/powerpoint/2010/main" val="1224481226"/>
              </p:ext>
            </p:extLst>
          </p:nvPr>
        </p:nvGraphicFramePr>
        <p:xfrm>
          <a:off x="532520" y="1248938"/>
          <a:ext cx="10457534" cy="4923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7917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1A7265-3506-4AA8-B738-A2573AA99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1D5C6D-0264-2116-E430-132AA8F2E891}"/>
              </a:ext>
            </a:extLst>
          </p:cNvPr>
          <p:cNvSpPr>
            <a:spLocks noGrp="1"/>
          </p:cNvSpPr>
          <p:nvPr>
            <p:ph type="title"/>
          </p:nvPr>
        </p:nvSpPr>
        <p:spPr>
          <a:xfrm>
            <a:off x="1219200" y="1230702"/>
            <a:ext cx="4111925" cy="4399472"/>
          </a:xfrm>
        </p:spPr>
        <p:txBody>
          <a:bodyPr anchor="t">
            <a:normAutofit/>
          </a:bodyPr>
          <a:lstStyle/>
          <a:p>
            <a:r>
              <a:rPr lang="en-US" dirty="0"/>
              <a:t>Maturity Indicators</a:t>
            </a:r>
          </a:p>
        </p:txBody>
      </p:sp>
      <p:grpSp>
        <p:nvGrpSpPr>
          <p:cNvPr id="11" name="Group 10">
            <a:extLst>
              <a:ext uri="{FF2B5EF4-FFF2-40B4-BE49-F238E27FC236}">
                <a16:creationId xmlns:a16="http://schemas.microsoft.com/office/drawing/2014/main" id="{FE0B2377-2BD7-4957-B891-136A830A28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FCA48E6D-74D3-4D4B-9C3B-C079791777E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30AF523E-E0A1-4A12-9FA4-C826F31F70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300EFBC-C1C9-48FD-92B5-F750D25AB1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3A331456-781B-4BED-B83E-CEBDEFF7F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0A1C4214-F285-268B-F0CD-B037846F8F3A}"/>
              </a:ext>
            </a:extLst>
          </p:cNvPr>
          <p:cNvGraphicFramePr>
            <a:graphicFrameLocks noGrp="1"/>
          </p:cNvGraphicFramePr>
          <p:nvPr>
            <p:ph idx="1"/>
            <p:extLst>
              <p:ext uri="{D42A27DB-BD31-4B8C-83A1-F6EECF244321}">
                <p14:modId xmlns:p14="http://schemas.microsoft.com/office/powerpoint/2010/main" val="2830709942"/>
              </p:ext>
            </p:extLst>
          </p:nvPr>
        </p:nvGraphicFramePr>
        <p:xfrm>
          <a:off x="4038600" y="718868"/>
          <a:ext cx="7467600" cy="5453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9327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5088E-0BCD-4D7D-B0EA-BB0D34077354}"/>
              </a:ext>
            </a:extLst>
          </p:cNvPr>
          <p:cNvSpPr>
            <a:spLocks noGrp="1"/>
          </p:cNvSpPr>
          <p:nvPr>
            <p:ph type="title"/>
          </p:nvPr>
        </p:nvSpPr>
        <p:spPr>
          <a:xfrm>
            <a:off x="1219200" y="365125"/>
            <a:ext cx="9493249" cy="1006475"/>
          </a:xfrm>
        </p:spPr>
        <p:txBody>
          <a:bodyPr/>
          <a:lstStyle/>
          <a:p>
            <a:pPr algn="ctr"/>
            <a:r>
              <a:rPr lang="en-US" dirty="0"/>
              <a:t>Wisdom is the beginning of healing!</a:t>
            </a:r>
          </a:p>
        </p:txBody>
      </p:sp>
      <p:sp>
        <p:nvSpPr>
          <p:cNvPr id="3" name="Content Placeholder 2">
            <a:extLst>
              <a:ext uri="{FF2B5EF4-FFF2-40B4-BE49-F238E27FC236}">
                <a16:creationId xmlns:a16="http://schemas.microsoft.com/office/drawing/2014/main" id="{2ECDF71F-0E79-B35A-9618-941DD2B09833}"/>
              </a:ext>
            </a:extLst>
          </p:cNvPr>
          <p:cNvSpPr>
            <a:spLocks noGrp="1"/>
          </p:cNvSpPr>
          <p:nvPr>
            <p:ph idx="1"/>
          </p:nvPr>
        </p:nvSpPr>
        <p:spPr>
          <a:xfrm>
            <a:off x="1219200" y="1727200"/>
            <a:ext cx="9493250" cy="4765675"/>
          </a:xfrm>
        </p:spPr>
        <p:txBody>
          <a:bodyPr>
            <a:noAutofit/>
          </a:bodyPr>
          <a:lstStyle/>
          <a:p>
            <a:pPr marL="0" indent="0">
              <a:buNone/>
            </a:pPr>
            <a:r>
              <a:rPr lang="en-US" sz="2800" dirty="0"/>
              <a:t>R:  Mature people </a:t>
            </a:r>
            <a:r>
              <a:rPr lang="en-US" sz="2800" u="sng" dirty="0"/>
              <a:t>remain relational </a:t>
            </a:r>
            <a:r>
              <a:rPr lang="en-US" sz="2800" dirty="0"/>
              <a:t>in difficult situations. (Christ first/others)</a:t>
            </a:r>
          </a:p>
          <a:p>
            <a:pPr marL="0" indent="0">
              <a:buNone/>
            </a:pPr>
            <a:r>
              <a:rPr lang="en-US" sz="2800" dirty="0"/>
              <a:t>A: Mature people </a:t>
            </a:r>
            <a:r>
              <a:rPr lang="en-US" sz="2800" u="sng" dirty="0"/>
              <a:t>act like themselves</a:t>
            </a:r>
            <a:r>
              <a:rPr lang="en-US" sz="2800"/>
              <a:t>. </a:t>
            </a:r>
            <a:endParaRPr lang="en-US" sz="2800" dirty="0"/>
          </a:p>
          <a:p>
            <a:pPr marL="0" indent="0">
              <a:buNone/>
            </a:pPr>
            <a:r>
              <a:rPr lang="en-US" sz="2800" dirty="0"/>
              <a:t>R:  Mature people </a:t>
            </a:r>
            <a:r>
              <a:rPr lang="en-US" sz="2800" u="sng" dirty="0"/>
              <a:t>return to joy </a:t>
            </a:r>
            <a:r>
              <a:rPr lang="en-US" sz="2800" dirty="0"/>
              <a:t>from upset emotions.</a:t>
            </a:r>
          </a:p>
          <a:p>
            <a:pPr marL="0" indent="0">
              <a:buNone/>
            </a:pPr>
            <a:r>
              <a:rPr lang="en-US" sz="2800" dirty="0"/>
              <a:t>E: Mature people </a:t>
            </a:r>
            <a:r>
              <a:rPr lang="en-US" sz="2800" u="sng" dirty="0"/>
              <a:t>endure hardships </a:t>
            </a:r>
            <a:r>
              <a:rPr lang="en-US" sz="2800" dirty="0"/>
              <a:t>without losing the first three qualities.</a:t>
            </a:r>
          </a:p>
          <a:p>
            <a:pPr marL="0" indent="0" algn="ctr">
              <a:buNone/>
            </a:pPr>
            <a:r>
              <a:rPr lang="en-US" sz="3200" b="1" dirty="0">
                <a:highlight>
                  <a:srgbClr val="FFFF00"/>
                </a:highlight>
              </a:rPr>
              <a:t>Be RARE</a:t>
            </a:r>
          </a:p>
        </p:txBody>
      </p:sp>
    </p:spTree>
    <p:extLst>
      <p:ext uri="{BB962C8B-B14F-4D97-AF65-F5344CB8AC3E}">
        <p14:creationId xmlns:p14="http://schemas.microsoft.com/office/powerpoint/2010/main" val="2588274271"/>
      </p:ext>
    </p:extLst>
  </p:cSld>
  <p:clrMapOvr>
    <a:masterClrMapping/>
  </p:clrMapOvr>
</p:sld>
</file>

<file path=ppt/theme/theme1.xml><?xml version="1.0" encoding="utf-8"?>
<a:theme xmlns:a="http://schemas.openxmlformats.org/drawingml/2006/main" name="StreetscapeVTI">
  <a:themeElements>
    <a:clrScheme name="Streetscape2">
      <a:dk1>
        <a:sysClr val="windowText" lastClr="000000"/>
      </a:dk1>
      <a:lt1>
        <a:srgbClr val="FFFFFF"/>
      </a:lt1>
      <a:dk2>
        <a:srgbClr val="191919"/>
      </a:dk2>
      <a:lt2>
        <a:srgbClr val="F3F2EE"/>
      </a:lt2>
      <a:accent1>
        <a:srgbClr val="448885"/>
      </a:accent1>
      <a:accent2>
        <a:srgbClr val="627C58"/>
      </a:accent2>
      <a:accent3>
        <a:srgbClr val="848358"/>
      </a:accent3>
      <a:accent4>
        <a:srgbClr val="547096"/>
      </a:accent4>
      <a:accent5>
        <a:srgbClr val="646464"/>
      </a:accent5>
      <a:accent6>
        <a:srgbClr val="A8A8A8"/>
      </a:accent6>
      <a:hlink>
        <a:srgbClr val="0563C1"/>
      </a:hlink>
      <a:folHlink>
        <a:srgbClr val="954F72"/>
      </a:folHlink>
    </a:clrScheme>
    <a:fontScheme name="Street">
      <a:majorFont>
        <a:latin typeface="Franklin Gothic Heavy"/>
        <a:ea typeface=""/>
        <a:cs typeface=""/>
      </a:majorFont>
      <a:minorFont>
        <a:latin typeface="Consola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eetscapeVTI" id="{B20F88EA-96D0-4E96-9207-A1488DAC5867}" vid="{3F7E5CFE-E584-4E58-A75E-141AC45B14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TotalTime>
  <Words>3532</Words>
  <Application>Microsoft Macintosh PowerPoint</Application>
  <PresentationFormat>Widescreen</PresentationFormat>
  <Paragraphs>220</Paragraphs>
  <Slides>28</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Consolas</vt:lpstr>
      <vt:lpstr>Franklin Gothic Heavy</vt:lpstr>
      <vt:lpstr>StreetscapeVTI</vt:lpstr>
      <vt:lpstr>Resources</vt:lpstr>
      <vt:lpstr>Fill the Joy Bank It’s contagious!</vt:lpstr>
      <vt:lpstr>When the joy center has been sufficiently developed…</vt:lpstr>
      <vt:lpstr>Life Model’s 3 distinctive features…</vt:lpstr>
      <vt:lpstr>Life brings each of us inescapable traumas that block maturity.</vt:lpstr>
      <vt:lpstr>Infant stage: birth through age 3</vt:lpstr>
      <vt:lpstr>When the Tasks Fail</vt:lpstr>
      <vt:lpstr>Characteristics of “Adult infants”</vt:lpstr>
      <vt:lpstr>Birth to 12 months…</vt:lpstr>
      <vt:lpstr>Year two:</vt:lpstr>
      <vt:lpstr>Somewhere between 24 and 36 months</vt:lpstr>
      <vt:lpstr>PowerPoint Presentation</vt:lpstr>
      <vt:lpstr>V   C    R</vt:lpstr>
      <vt:lpstr>The Child Stage: age 4 through 12</vt:lpstr>
      <vt:lpstr>When the Tasks Fail</vt:lpstr>
      <vt:lpstr>Characteristics of “Adult Children”</vt:lpstr>
      <vt:lpstr>No one is exempt…the world brings pain</vt:lpstr>
      <vt:lpstr>The Adult Stage: age 13 to birth of child</vt:lpstr>
      <vt:lpstr>When the Tasks Fail</vt:lpstr>
      <vt:lpstr>Adults functioning below adult level</vt:lpstr>
      <vt:lpstr>WLVS</vt:lpstr>
      <vt:lpstr>The Parent Stage: birth of 1st child until youngest child becomes an adult</vt:lpstr>
      <vt:lpstr>When the Tasks Fail</vt:lpstr>
      <vt:lpstr>Maturity Indicators</vt:lpstr>
      <vt:lpstr>The Elder Stage: beginning when youngest child has become an adult.</vt:lpstr>
      <vt:lpstr>When the Tasks Fail</vt:lpstr>
      <vt:lpstr>Maturity Indicators</vt:lpstr>
      <vt:lpstr>Wisdom is the beginning of healing!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Worship! Until all you can is worship.</dc:title>
  <dc:creator>Mike Jones</dc:creator>
  <cp:lastModifiedBy>Mike Jones</cp:lastModifiedBy>
  <cp:revision>14</cp:revision>
  <cp:lastPrinted>2023-02-14T02:36:25Z</cp:lastPrinted>
  <dcterms:created xsi:type="dcterms:W3CDTF">2023-02-02T19:07:31Z</dcterms:created>
  <dcterms:modified xsi:type="dcterms:W3CDTF">2023-02-23T15:27:14Z</dcterms:modified>
</cp:coreProperties>
</file>