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15"/>
  </p:notesMasterIdLst>
  <p:handoutMasterIdLst>
    <p:handoutMasterId r:id="rId16"/>
  </p:handoutMasterIdLst>
  <p:sldIdLst>
    <p:sldId id="257" r:id="rId5"/>
    <p:sldId id="389" r:id="rId6"/>
    <p:sldId id="317" r:id="rId7"/>
    <p:sldId id="270" r:id="rId8"/>
    <p:sldId id="392" r:id="rId9"/>
    <p:sldId id="393" r:id="rId10"/>
    <p:sldId id="394" r:id="rId11"/>
    <p:sldId id="272" r:id="rId12"/>
    <p:sldId id="281" r:id="rId13"/>
    <p:sldId id="32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5B37A1-C89C-4504-A949-01952C258893}" v="102" dt="2024-02-16T22:24:39.2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725" autoAdjust="0"/>
  </p:normalViewPr>
  <p:slideViewPr>
    <p:cSldViewPr snapToGrid="0">
      <p:cViewPr varScale="1">
        <p:scale>
          <a:sx n="111" d="100"/>
          <a:sy n="111" d="100"/>
        </p:scale>
        <p:origin x="594" y="96"/>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Jones" userId="c9508335366022b4" providerId="LiveId" clId="{AB5B37A1-C89C-4504-A949-01952C258893}"/>
    <pc:docChg chg="custSel addSld delSld modSld sldOrd">
      <pc:chgData name="Mike Jones" userId="c9508335366022b4" providerId="LiveId" clId="{AB5B37A1-C89C-4504-A949-01952C258893}" dt="2024-02-16T22:51:36.278" v="1473" actId="47"/>
      <pc:docMkLst>
        <pc:docMk/>
      </pc:docMkLst>
      <pc:sldChg chg="delSp modSp mod ord">
        <pc:chgData name="Mike Jones" userId="c9508335366022b4" providerId="LiveId" clId="{AB5B37A1-C89C-4504-A949-01952C258893}" dt="2024-02-16T19:57:16.738" v="362"/>
        <pc:sldMkLst>
          <pc:docMk/>
          <pc:sldMk cId="3891345585" sldId="270"/>
        </pc:sldMkLst>
        <pc:spChg chg="del">
          <ac:chgData name="Mike Jones" userId="c9508335366022b4" providerId="LiveId" clId="{AB5B37A1-C89C-4504-A949-01952C258893}" dt="2024-02-16T19:57:01.040" v="359" actId="478"/>
          <ac:spMkLst>
            <pc:docMk/>
            <pc:sldMk cId="3891345585" sldId="270"/>
            <ac:spMk id="4" creationId="{0C329F70-04F7-4C70-BCF8-D4371F54EF2F}"/>
          </ac:spMkLst>
        </pc:spChg>
        <pc:spChg chg="del">
          <ac:chgData name="Mike Jones" userId="c9508335366022b4" providerId="LiveId" clId="{AB5B37A1-C89C-4504-A949-01952C258893}" dt="2024-02-16T19:57:05.443" v="360" actId="478"/>
          <ac:spMkLst>
            <pc:docMk/>
            <pc:sldMk cId="3891345585" sldId="270"/>
            <ac:spMk id="5" creationId="{06A3302E-502D-4151-81C9-5FD6AF9596D6}"/>
          </ac:spMkLst>
        </pc:spChg>
        <pc:spChg chg="mod">
          <ac:chgData name="Mike Jones" userId="c9508335366022b4" providerId="LiveId" clId="{AB5B37A1-C89C-4504-A949-01952C258893}" dt="2024-02-16T19:45:07.750" v="107" actId="20577"/>
          <ac:spMkLst>
            <pc:docMk/>
            <pc:sldMk cId="3891345585" sldId="270"/>
            <ac:spMk id="7" creationId="{4B18D636-CC10-4B1E-AA38-419DCCF2D9C9}"/>
          </ac:spMkLst>
        </pc:spChg>
        <pc:spChg chg="mod">
          <ac:chgData name="Mike Jones" userId="c9508335366022b4" providerId="LiveId" clId="{AB5B37A1-C89C-4504-A949-01952C258893}" dt="2024-02-16T19:45:31.355" v="125" actId="20577"/>
          <ac:spMkLst>
            <pc:docMk/>
            <pc:sldMk cId="3891345585" sldId="270"/>
            <ac:spMk id="9" creationId="{0D098C43-2F2A-4100-89BC-5931039293FA}"/>
          </ac:spMkLst>
        </pc:spChg>
        <pc:spChg chg="mod">
          <ac:chgData name="Mike Jones" userId="c9508335366022b4" providerId="LiveId" clId="{AB5B37A1-C89C-4504-A949-01952C258893}" dt="2024-02-16T19:48:46.087" v="284" actId="20577"/>
          <ac:spMkLst>
            <pc:docMk/>
            <pc:sldMk cId="3891345585" sldId="270"/>
            <ac:spMk id="10" creationId="{1DB251F7-EBE7-46AC-A920-FFE2C5AF68EA}"/>
          </ac:spMkLst>
        </pc:spChg>
        <pc:spChg chg="mod">
          <ac:chgData name="Mike Jones" userId="c9508335366022b4" providerId="LiveId" clId="{AB5B37A1-C89C-4504-A949-01952C258893}" dt="2024-02-16T19:54:40.269" v="301" actId="20577"/>
          <ac:spMkLst>
            <pc:docMk/>
            <pc:sldMk cId="3891345585" sldId="270"/>
            <ac:spMk id="11" creationId="{60726BA7-44D6-4116-90E3-38325026EAAD}"/>
          </ac:spMkLst>
        </pc:spChg>
        <pc:spChg chg="mod">
          <ac:chgData name="Mike Jones" userId="c9508335366022b4" providerId="LiveId" clId="{AB5B37A1-C89C-4504-A949-01952C258893}" dt="2024-02-16T19:55:53.387" v="358" actId="255"/>
          <ac:spMkLst>
            <pc:docMk/>
            <pc:sldMk cId="3891345585" sldId="270"/>
            <ac:spMk id="12" creationId="{7FB7F30B-2A84-4C44-BC5A-E826ED6E74A2}"/>
          </ac:spMkLst>
        </pc:spChg>
      </pc:sldChg>
      <pc:sldChg chg="delSp modSp mod">
        <pc:chgData name="Mike Jones" userId="c9508335366022b4" providerId="LiveId" clId="{AB5B37A1-C89C-4504-A949-01952C258893}" dt="2024-02-16T22:24:39.278" v="787" actId="20577"/>
        <pc:sldMkLst>
          <pc:docMk/>
          <pc:sldMk cId="2624630061" sldId="272"/>
        </pc:sldMkLst>
        <pc:spChg chg="del">
          <ac:chgData name="Mike Jones" userId="c9508335366022b4" providerId="LiveId" clId="{AB5B37A1-C89C-4504-A949-01952C258893}" dt="2024-02-16T21:19:35.356" v="694" actId="478"/>
          <ac:spMkLst>
            <pc:docMk/>
            <pc:sldMk cId="2624630061" sldId="272"/>
            <ac:spMk id="2" creationId="{81FCAF0A-629F-4EC6-B3E6-563ED999F360}"/>
          </ac:spMkLst>
        </pc:spChg>
        <pc:spChg chg="mod">
          <ac:chgData name="Mike Jones" userId="c9508335366022b4" providerId="LiveId" clId="{AB5B37A1-C89C-4504-A949-01952C258893}" dt="2024-02-16T21:22:31.066" v="701" actId="20577"/>
          <ac:spMkLst>
            <pc:docMk/>
            <pc:sldMk cId="2624630061" sldId="272"/>
            <ac:spMk id="3" creationId="{FAD72D26-24EF-4CBD-9431-A558CB7CA906}"/>
          </ac:spMkLst>
        </pc:spChg>
        <pc:spChg chg="del">
          <ac:chgData name="Mike Jones" userId="c9508335366022b4" providerId="LiveId" clId="{AB5B37A1-C89C-4504-A949-01952C258893}" dt="2024-02-16T21:19:37.462" v="695" actId="478"/>
          <ac:spMkLst>
            <pc:docMk/>
            <pc:sldMk cId="2624630061" sldId="272"/>
            <ac:spMk id="7" creationId="{920A7C57-D6C5-4BA0-AB3C-41D4E3436B0E}"/>
          </ac:spMkLst>
        </pc:spChg>
        <pc:graphicFrameChg chg="mod">
          <ac:chgData name="Mike Jones" userId="c9508335366022b4" providerId="LiveId" clId="{AB5B37A1-C89C-4504-A949-01952C258893}" dt="2024-02-16T22:24:39.278" v="787" actId="20577"/>
          <ac:graphicFrameMkLst>
            <pc:docMk/>
            <pc:sldMk cId="2624630061" sldId="272"/>
            <ac:graphicFrameMk id="4" creationId="{93897051-DA8D-4072-A594-51769F8D52F5}"/>
          </ac:graphicFrameMkLst>
        </pc:graphicFrameChg>
      </pc:sldChg>
      <pc:sldChg chg="delSp modSp mod">
        <pc:chgData name="Mike Jones" userId="c9508335366022b4" providerId="LiveId" clId="{AB5B37A1-C89C-4504-A949-01952C258893}" dt="2024-02-16T22:45:13.573" v="1161" actId="255"/>
        <pc:sldMkLst>
          <pc:docMk/>
          <pc:sldMk cId="1420547054" sldId="281"/>
        </pc:sldMkLst>
        <pc:spChg chg="mod">
          <ac:chgData name="Mike Jones" userId="c9508335366022b4" providerId="LiveId" clId="{AB5B37A1-C89C-4504-A949-01952C258893}" dt="2024-02-16T22:38:12.291" v="800" actId="20577"/>
          <ac:spMkLst>
            <pc:docMk/>
            <pc:sldMk cId="1420547054" sldId="281"/>
            <ac:spMk id="7" creationId="{47788B34-4190-4916-9048-47720EA5ABF1}"/>
          </ac:spMkLst>
        </pc:spChg>
        <pc:spChg chg="mod">
          <ac:chgData name="Mike Jones" userId="c9508335366022b4" providerId="LiveId" clId="{AB5B37A1-C89C-4504-A949-01952C258893}" dt="2024-02-16T22:38:21.685" v="807" actId="20577"/>
          <ac:spMkLst>
            <pc:docMk/>
            <pc:sldMk cId="1420547054" sldId="281"/>
            <ac:spMk id="8" creationId="{ABA415A0-3B77-43FB-A408-5F1DA4B0AAFA}"/>
          </ac:spMkLst>
        </pc:spChg>
        <pc:spChg chg="mod">
          <ac:chgData name="Mike Jones" userId="c9508335366022b4" providerId="LiveId" clId="{AB5B37A1-C89C-4504-A949-01952C258893}" dt="2024-02-16T22:43:51.789" v="1149" actId="255"/>
          <ac:spMkLst>
            <pc:docMk/>
            <pc:sldMk cId="1420547054" sldId="281"/>
            <ac:spMk id="9" creationId="{8598ECEC-4413-4244-8F21-0076EC511806}"/>
          </ac:spMkLst>
        </pc:spChg>
        <pc:spChg chg="mod">
          <ac:chgData name="Mike Jones" userId="c9508335366022b4" providerId="LiveId" clId="{AB5B37A1-C89C-4504-A949-01952C258893}" dt="2024-02-16T22:39:17.885" v="826" actId="20577"/>
          <ac:spMkLst>
            <pc:docMk/>
            <pc:sldMk cId="1420547054" sldId="281"/>
            <ac:spMk id="10" creationId="{34A9BC34-CFDB-4D7A-8D6C-1CE608D0909F}"/>
          </ac:spMkLst>
        </pc:spChg>
        <pc:spChg chg="mod">
          <ac:chgData name="Mike Jones" userId="c9508335366022b4" providerId="LiveId" clId="{AB5B37A1-C89C-4504-A949-01952C258893}" dt="2024-02-16T22:45:13.573" v="1161" actId="255"/>
          <ac:spMkLst>
            <pc:docMk/>
            <pc:sldMk cId="1420547054" sldId="281"/>
            <ac:spMk id="11" creationId="{1D014E48-5DD9-49CE-AD5B-0FEF69204F68}"/>
          </ac:spMkLst>
        </pc:spChg>
        <pc:spChg chg="mod">
          <ac:chgData name="Mike Jones" userId="c9508335366022b4" providerId="LiveId" clId="{AB5B37A1-C89C-4504-A949-01952C258893}" dt="2024-02-16T22:38:29.127" v="814" actId="20577"/>
          <ac:spMkLst>
            <pc:docMk/>
            <pc:sldMk cId="1420547054" sldId="281"/>
            <ac:spMk id="12" creationId="{3A63626D-0E6E-4023-ABFC-A744C9862159}"/>
          </ac:spMkLst>
        </pc:spChg>
        <pc:spChg chg="mod">
          <ac:chgData name="Mike Jones" userId="c9508335366022b4" providerId="LiveId" clId="{AB5B37A1-C89C-4504-A949-01952C258893}" dt="2024-02-16T22:44:02.955" v="1153" actId="6549"/>
          <ac:spMkLst>
            <pc:docMk/>
            <pc:sldMk cId="1420547054" sldId="281"/>
            <ac:spMk id="13" creationId="{258E9390-685C-4BAD-BFAD-EC56E81C4745}"/>
          </ac:spMkLst>
        </pc:spChg>
        <pc:spChg chg="del">
          <ac:chgData name="Mike Jones" userId="c9508335366022b4" providerId="LiveId" clId="{AB5B37A1-C89C-4504-A949-01952C258893}" dt="2024-02-16T22:39:28.649" v="827" actId="478"/>
          <ac:spMkLst>
            <pc:docMk/>
            <pc:sldMk cId="1420547054" sldId="281"/>
            <ac:spMk id="14" creationId="{D236478C-E242-44E0-8357-C72C9B588CA7}"/>
          </ac:spMkLst>
        </pc:spChg>
        <pc:spChg chg="del">
          <ac:chgData name="Mike Jones" userId="c9508335366022b4" providerId="LiveId" clId="{AB5B37A1-C89C-4504-A949-01952C258893}" dt="2024-02-16T22:39:30.775" v="828" actId="478"/>
          <ac:spMkLst>
            <pc:docMk/>
            <pc:sldMk cId="1420547054" sldId="281"/>
            <ac:spMk id="15" creationId="{65A6DC02-681E-4AF7-AC6E-57CDDB2FBA28}"/>
          </ac:spMkLst>
        </pc:spChg>
      </pc:sldChg>
      <pc:sldChg chg="delSp modSp mod">
        <pc:chgData name="Mike Jones" userId="c9508335366022b4" providerId="LiveId" clId="{AB5B37A1-C89C-4504-A949-01952C258893}" dt="2024-02-16T19:34:49.095" v="99" actId="20577"/>
        <pc:sldMkLst>
          <pc:docMk/>
          <pc:sldMk cId="560021826" sldId="317"/>
        </pc:sldMkLst>
        <pc:spChg chg="del">
          <ac:chgData name="Mike Jones" userId="c9508335366022b4" providerId="LiveId" clId="{AB5B37A1-C89C-4504-A949-01952C258893}" dt="2024-02-16T19:19:56.524" v="0" actId="478"/>
          <ac:spMkLst>
            <pc:docMk/>
            <pc:sldMk cId="560021826" sldId="317"/>
            <ac:spMk id="2" creationId="{2910D835-B454-4270-BB35-86A187307E6F}"/>
          </ac:spMkLst>
        </pc:spChg>
        <pc:spChg chg="del">
          <ac:chgData name="Mike Jones" userId="c9508335366022b4" providerId="LiveId" clId="{AB5B37A1-C89C-4504-A949-01952C258893}" dt="2024-02-16T19:19:59.101" v="1" actId="478"/>
          <ac:spMkLst>
            <pc:docMk/>
            <pc:sldMk cId="560021826" sldId="317"/>
            <ac:spMk id="3" creationId="{7F7F653B-90B5-4F47-A33F-93DCB2EF68C2}"/>
          </ac:spMkLst>
        </pc:spChg>
        <pc:spChg chg="mod">
          <ac:chgData name="Mike Jones" userId="c9508335366022b4" providerId="LiveId" clId="{AB5B37A1-C89C-4504-A949-01952C258893}" dt="2024-02-16T19:34:49.095" v="99" actId="20577"/>
          <ac:spMkLst>
            <pc:docMk/>
            <pc:sldMk cId="560021826" sldId="317"/>
            <ac:spMk id="15" creationId="{40F1DF5B-353A-4270-8C10-6A1509441174}"/>
          </ac:spMkLst>
        </pc:spChg>
        <pc:spChg chg="mod">
          <ac:chgData name="Mike Jones" userId="c9508335366022b4" providerId="LiveId" clId="{AB5B37A1-C89C-4504-A949-01952C258893}" dt="2024-02-16T19:34:28.592" v="95" actId="20577"/>
          <ac:spMkLst>
            <pc:docMk/>
            <pc:sldMk cId="560021826" sldId="317"/>
            <ac:spMk id="16" creationId="{4BDCF583-1D5D-4235-97C2-39272B80A0B1}"/>
          </ac:spMkLst>
        </pc:spChg>
      </pc:sldChg>
      <pc:sldChg chg="delSp modSp mod">
        <pc:chgData name="Mike Jones" userId="c9508335366022b4" providerId="LiveId" clId="{AB5B37A1-C89C-4504-A949-01952C258893}" dt="2024-02-16T22:51:28.265" v="1472" actId="27636"/>
        <pc:sldMkLst>
          <pc:docMk/>
          <pc:sldMk cId="3521561301" sldId="321"/>
        </pc:sldMkLst>
        <pc:spChg chg="del">
          <ac:chgData name="Mike Jones" userId="c9508335366022b4" providerId="LiveId" clId="{AB5B37A1-C89C-4504-A949-01952C258893}" dt="2024-02-16T22:49:09.914" v="1162" actId="478"/>
          <ac:spMkLst>
            <pc:docMk/>
            <pc:sldMk cId="3521561301" sldId="321"/>
            <ac:spMk id="4" creationId="{0C329F70-04F7-4C70-BCF8-D4371F54EF2F}"/>
          </ac:spMkLst>
        </pc:spChg>
        <pc:spChg chg="del">
          <ac:chgData name="Mike Jones" userId="c9508335366022b4" providerId="LiveId" clId="{AB5B37A1-C89C-4504-A949-01952C258893}" dt="2024-02-16T22:49:12.148" v="1163" actId="478"/>
          <ac:spMkLst>
            <pc:docMk/>
            <pc:sldMk cId="3521561301" sldId="321"/>
            <ac:spMk id="5" creationId="{06A3302E-502D-4151-81C9-5FD6AF9596D6}"/>
          </ac:spMkLst>
        </pc:spChg>
        <pc:spChg chg="mod">
          <ac:chgData name="Mike Jones" userId="c9508335366022b4" providerId="LiveId" clId="{AB5B37A1-C89C-4504-A949-01952C258893}" dt="2024-02-16T22:51:28.265" v="1472" actId="27636"/>
          <ac:spMkLst>
            <pc:docMk/>
            <pc:sldMk cId="3521561301" sldId="321"/>
            <ac:spMk id="13" creationId="{C0287FEC-3826-4868-8D93-52429C6156F5}"/>
          </ac:spMkLst>
        </pc:spChg>
      </pc:sldChg>
      <pc:sldChg chg="del">
        <pc:chgData name="Mike Jones" userId="c9508335366022b4" providerId="LiveId" clId="{AB5B37A1-C89C-4504-A949-01952C258893}" dt="2024-02-16T22:51:36.278" v="1473" actId="47"/>
        <pc:sldMkLst>
          <pc:docMk/>
          <pc:sldMk cId="3247798845" sldId="391"/>
        </pc:sldMkLst>
      </pc:sldChg>
      <pc:sldChg chg="delSp modSp add mod ord">
        <pc:chgData name="Mike Jones" userId="c9508335366022b4" providerId="LiveId" clId="{AB5B37A1-C89C-4504-A949-01952C258893}" dt="2024-02-16T21:03:20.759" v="537"/>
        <pc:sldMkLst>
          <pc:docMk/>
          <pc:sldMk cId="1471940651" sldId="392"/>
        </pc:sldMkLst>
        <pc:spChg chg="del">
          <ac:chgData name="Mike Jones" userId="c9508335366022b4" providerId="LiveId" clId="{AB5B37A1-C89C-4504-A949-01952C258893}" dt="2024-02-16T21:03:08.227" v="534" actId="478"/>
          <ac:spMkLst>
            <pc:docMk/>
            <pc:sldMk cId="1471940651" sldId="392"/>
            <ac:spMk id="4" creationId="{0C329F70-04F7-4C70-BCF8-D4371F54EF2F}"/>
          </ac:spMkLst>
        </pc:spChg>
        <pc:spChg chg="del">
          <ac:chgData name="Mike Jones" userId="c9508335366022b4" providerId="LiveId" clId="{AB5B37A1-C89C-4504-A949-01952C258893}" dt="2024-02-16T21:03:10.757" v="535" actId="478"/>
          <ac:spMkLst>
            <pc:docMk/>
            <pc:sldMk cId="1471940651" sldId="392"/>
            <ac:spMk id="5" creationId="{06A3302E-502D-4151-81C9-5FD6AF9596D6}"/>
          </ac:spMkLst>
        </pc:spChg>
        <pc:spChg chg="mod">
          <ac:chgData name="Mike Jones" userId="c9508335366022b4" providerId="LiveId" clId="{AB5B37A1-C89C-4504-A949-01952C258893}" dt="2024-02-16T21:00:03.486" v="371" actId="20577"/>
          <ac:spMkLst>
            <pc:docMk/>
            <pc:sldMk cId="1471940651" sldId="392"/>
            <ac:spMk id="11" creationId="{581E8936-2270-47FE-94A4-398CB123EF90}"/>
          </ac:spMkLst>
        </pc:spChg>
        <pc:spChg chg="mod">
          <ac:chgData name="Mike Jones" userId="c9508335366022b4" providerId="LiveId" clId="{AB5B37A1-C89C-4504-A949-01952C258893}" dt="2024-02-16T21:03:03.041" v="533" actId="27636"/>
          <ac:spMkLst>
            <pc:docMk/>
            <pc:sldMk cId="1471940651" sldId="392"/>
            <ac:spMk id="13" creationId="{C0287FEC-3826-4868-8D93-52429C6156F5}"/>
          </ac:spMkLst>
        </pc:spChg>
      </pc:sldChg>
      <pc:sldChg chg="add del">
        <pc:chgData name="Mike Jones" userId="c9508335366022b4" providerId="LiveId" clId="{AB5B37A1-C89C-4504-A949-01952C258893}" dt="2024-02-16T21:10:50.430" v="539" actId="47"/>
        <pc:sldMkLst>
          <pc:docMk/>
          <pc:sldMk cId="396457597" sldId="393"/>
        </pc:sldMkLst>
      </pc:sldChg>
      <pc:sldChg chg="modSp add mod ord">
        <pc:chgData name="Mike Jones" userId="c9508335366022b4" providerId="LiveId" clId="{AB5B37A1-C89C-4504-A949-01952C258893}" dt="2024-02-16T21:14:24.730" v="627" actId="14100"/>
        <pc:sldMkLst>
          <pc:docMk/>
          <pc:sldMk cId="2028961168" sldId="393"/>
        </pc:sldMkLst>
        <pc:spChg chg="mod">
          <ac:chgData name="Mike Jones" userId="c9508335366022b4" providerId="LiveId" clId="{AB5B37A1-C89C-4504-A949-01952C258893}" dt="2024-02-16T21:11:34.674" v="556" actId="1076"/>
          <ac:spMkLst>
            <pc:docMk/>
            <pc:sldMk cId="2028961168" sldId="393"/>
            <ac:spMk id="15" creationId="{40F1DF5B-353A-4270-8C10-6A1509441174}"/>
          </ac:spMkLst>
        </pc:spChg>
        <pc:spChg chg="mod">
          <ac:chgData name="Mike Jones" userId="c9508335366022b4" providerId="LiveId" clId="{AB5B37A1-C89C-4504-A949-01952C258893}" dt="2024-02-16T21:13:18.242" v="626" actId="255"/>
          <ac:spMkLst>
            <pc:docMk/>
            <pc:sldMk cId="2028961168" sldId="393"/>
            <ac:spMk id="16" creationId="{4BDCF583-1D5D-4235-97C2-39272B80A0B1}"/>
          </ac:spMkLst>
        </pc:spChg>
        <pc:picChg chg="mod">
          <ac:chgData name="Mike Jones" userId="c9508335366022b4" providerId="LiveId" clId="{AB5B37A1-C89C-4504-A949-01952C258893}" dt="2024-02-16T21:14:24.730" v="627" actId="14100"/>
          <ac:picMkLst>
            <pc:docMk/>
            <pc:sldMk cId="2028961168" sldId="393"/>
            <ac:picMk id="8" creationId="{5FED7C55-F545-49A1-90FD-D853A25AB453}"/>
          </ac:picMkLst>
        </pc:picChg>
      </pc:sldChg>
      <pc:sldChg chg="modSp add mod">
        <pc:chgData name="Mike Jones" userId="c9508335366022b4" providerId="LiveId" clId="{AB5B37A1-C89C-4504-A949-01952C258893}" dt="2024-02-16T21:25:26.713" v="747" actId="255"/>
        <pc:sldMkLst>
          <pc:docMk/>
          <pc:sldMk cId="2888431867" sldId="394"/>
        </pc:sldMkLst>
        <pc:spChg chg="mod">
          <ac:chgData name="Mike Jones" userId="c9508335366022b4" providerId="LiveId" clId="{AB5B37A1-C89C-4504-A949-01952C258893}" dt="2024-02-16T21:24:11.390" v="721" actId="27636"/>
          <ac:spMkLst>
            <pc:docMk/>
            <pc:sldMk cId="2888431867" sldId="394"/>
            <ac:spMk id="15" creationId="{40F1DF5B-353A-4270-8C10-6A1509441174}"/>
          </ac:spMkLst>
        </pc:spChg>
        <pc:spChg chg="mod">
          <ac:chgData name="Mike Jones" userId="c9508335366022b4" providerId="LiveId" clId="{AB5B37A1-C89C-4504-A949-01952C258893}" dt="2024-02-16T21:25:26.713" v="747" actId="255"/>
          <ac:spMkLst>
            <pc:docMk/>
            <pc:sldMk cId="2888431867" sldId="394"/>
            <ac:spMk id="16" creationId="{4BDCF583-1D5D-4235-97C2-39272B80A0B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dirty="0">
              <a:latin typeface="+mn-lt"/>
            </a:rPr>
            <a:t>Name of God</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a:buFont typeface="Symbol" panose="05050102010706020507" pitchFamily="18" charset="2"/>
            <a:buChar char=""/>
          </a:pPr>
          <a:r>
            <a:rPr lang="en-US" sz="1800" dirty="0">
              <a:latin typeface="+mn-lt"/>
            </a:rPr>
            <a:t>Revelation 1:4 has a direct connection to Exodus 3:14</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dirty="0">
              <a:latin typeface="+mn-lt"/>
            </a:rPr>
            <a:t>Solecism</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a:buFont typeface="Symbol" panose="05050102010706020507" pitchFamily="18" charset="2"/>
            <a:buChar char=""/>
          </a:pPr>
          <a:r>
            <a:rPr lang="el-GR" sz="1800">
              <a:latin typeface="+mn-lt"/>
            </a:rPr>
            <a:t>ἀπὸ ὁ ὢν καὶ ὁ ἦν καὶ ὁ ἐρχόμενος (</a:t>
          </a:r>
          <a:r>
            <a:rPr lang="en-US" sz="1800">
              <a:latin typeface="+mn-lt"/>
            </a:rPr>
            <a:t>apo ho ōn kai ho ēn kai ho erchomenos) is one of the characteristic solecisms in the Apocalypse</a:t>
          </a:r>
          <a:endParaRPr lang="en-US" sz="1800" dirty="0">
            <a:latin typeface="+mn-lt"/>
          </a:endParaRP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dirty="0">
              <a:latin typeface="+mn-lt"/>
            </a:rPr>
            <a:t>LXX</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a:buFont typeface="Symbol" panose="05050102010706020507" pitchFamily="18" charset="2"/>
            <a:buChar char=""/>
          </a:pPr>
          <a:r>
            <a:rPr lang="el-GR" sz="1800" dirty="0"/>
            <a:t> ἐγώ εἰμι ὁ ὤν (</a:t>
          </a:r>
          <a:r>
            <a:rPr lang="en-US" sz="1800" dirty="0"/>
            <a:t>egō </a:t>
          </a:r>
          <a:r>
            <a:rPr lang="en-US" sz="1800" dirty="0" err="1"/>
            <a:t>eimi</a:t>
          </a:r>
          <a:r>
            <a:rPr lang="en-US" sz="1800" dirty="0"/>
            <a:t> ho </a:t>
          </a:r>
          <a:r>
            <a:rPr lang="en-US" sz="1800" dirty="0" err="1"/>
            <a:t>ōn</a:t>
          </a:r>
          <a:r>
            <a:rPr lang="en-US" sz="1800" dirty="0"/>
            <a:t>) “I am the one who is,” in the LXX translation of the Hebrew phrase </a:t>
          </a:r>
          <a:r>
            <a:rPr lang="he-IL" sz="1800" dirty="0"/>
            <a:t>היהא רשׁא היהא, ʾ</a:t>
          </a:r>
          <a:r>
            <a:rPr lang="en-US" sz="1800" dirty="0"/>
            <a:t> </a:t>
          </a:r>
          <a:r>
            <a:rPr lang="en-US" sz="1800" dirty="0" err="1"/>
            <a:t>ehyeh</a:t>
          </a:r>
          <a:r>
            <a:rPr lang="en-US" sz="1800" dirty="0"/>
            <a:t> </a:t>
          </a:r>
          <a:r>
            <a:rPr lang="en-US" sz="1800" dirty="0" err="1"/>
            <a:t>ʾăsher</a:t>
          </a:r>
          <a:r>
            <a:rPr lang="en-US" sz="1800" dirty="0"/>
            <a:t> </a:t>
          </a:r>
          <a:r>
            <a:rPr lang="en-US" sz="1800" dirty="0" err="1"/>
            <a:t>ʾehyeh</a:t>
          </a:r>
          <a:r>
            <a:rPr lang="en-US" sz="1800" dirty="0"/>
            <a:t>, “I am who I am,” in </a:t>
          </a:r>
          <a:r>
            <a:rPr lang="en-US" sz="1800" dirty="0" err="1"/>
            <a:t>Exod</a:t>
          </a:r>
          <a:r>
            <a:rPr lang="en-US" sz="1800" dirty="0"/>
            <a:t> 3:14. </a:t>
          </a: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dirty="0" err="1">
              <a:latin typeface="+mn-lt"/>
            </a:rPr>
            <a:t>Pausanius</a:t>
          </a:r>
          <a:endParaRPr lang="en-US" sz="1800" dirty="0">
            <a:latin typeface="+mn-lt"/>
          </a:endParaRP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dirty="0">
              <a:latin typeface="+mn-lt"/>
            </a:rPr>
            <a:t>DDD</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a:buFont typeface="Symbol" panose="05050102010706020507" pitchFamily="18" charset="2"/>
            <a:buChar char=""/>
          </a:pPr>
          <a:r>
            <a:rPr lang="en-US" sz="1800" dirty="0"/>
            <a:t>… “the most high” or “the highest”. In the Greek translations of the Hebrew Bible [MH: the Septuagint] </a:t>
          </a:r>
          <a:r>
            <a:rPr lang="he-IL" sz="1800" dirty="0"/>
            <a:t>ןוילע (→</a:t>
          </a:r>
          <a:r>
            <a:rPr lang="en-US" sz="1800" dirty="0" err="1"/>
            <a:t>Elyon</a:t>
          </a:r>
          <a:r>
            <a:rPr lang="en-US" sz="1800" dirty="0"/>
            <a:t>) is always translated by (</a:t>
          </a:r>
          <a:r>
            <a:rPr lang="el-GR" sz="1800" dirty="0"/>
            <a:t>ὁ) ὕ ψιστος (</a:t>
          </a:r>
          <a:r>
            <a:rPr lang="en-US" sz="1800" dirty="0"/>
            <a:t>ho </a:t>
          </a:r>
          <a:r>
            <a:rPr lang="en-US" sz="1800" dirty="0" err="1"/>
            <a:t>hypsistos</a:t>
          </a:r>
          <a:r>
            <a:rPr lang="en-US" sz="1800" dirty="0"/>
            <a:t>) [MH: the Most High].</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a:buFont typeface="Symbol" panose="05050102010706020507" pitchFamily="18" charset="2"/>
            <a:buChar char=""/>
          </a:pPr>
          <a:r>
            <a:rPr lang="en-US" sz="1800" dirty="0"/>
            <a:t>citing an oracle at Dodona -  Zeus is described as “Zeus was, Zeus is, Zeus shall be. O mighty Zeus.”</a:t>
          </a:r>
          <a:endParaRPr lang="en-US" sz="18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367878" y="1675395"/>
          <a:ext cx="530675"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Name of God</a:t>
          </a:r>
        </a:p>
      </dsp:txBody>
      <dsp:txXfrm rot="5400000">
        <a:off x="681141" y="2413943"/>
        <a:ext cx="1930055" cy="478865"/>
      </dsp:txXfrm>
    </dsp:sp>
    <dsp:sp modelId="{45A02F84-C6CB-43F5-AEE4-3EA66C2BD25F}">
      <dsp:nvSpPr>
        <dsp:cNvPr id="0" name=""/>
        <dsp:cNvSpPr/>
      </dsp:nvSpPr>
      <dsp:spPr>
        <a:xfrm>
          <a:off x="3249" y="0"/>
          <a:ext cx="3259934" cy="1857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Revelation 1:4 has a direct connection to Exodus 3:14</a:t>
          </a:r>
        </a:p>
      </dsp:txBody>
      <dsp:txXfrm>
        <a:off x="3249" y="0"/>
        <a:ext cx="3259934" cy="1857363"/>
      </dsp:txXfrm>
    </dsp:sp>
    <dsp:sp modelId="{6BA46904-CB7C-4538-BD49-D3891EF19552}">
      <dsp:nvSpPr>
        <dsp:cNvPr id="0" name=""/>
        <dsp:cNvSpPr/>
      </dsp:nvSpPr>
      <dsp:spPr>
        <a:xfrm>
          <a:off x="1633216" y="1963498"/>
          <a:ext cx="0" cy="424540"/>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80148" y="1857363"/>
          <a:ext cx="106135" cy="106135"/>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2388038"/>
          <a:ext cx="1955960" cy="530675"/>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Solecism</a:t>
          </a:r>
        </a:p>
      </dsp:txBody>
      <dsp:txXfrm>
        <a:off x="2611196" y="2388038"/>
        <a:ext cx="1955960" cy="530675"/>
      </dsp:txXfrm>
    </dsp:sp>
    <dsp:sp modelId="{FEBD3C2A-A340-470A-A475-AE614EA07678}">
      <dsp:nvSpPr>
        <dsp:cNvPr id="0" name=""/>
        <dsp:cNvSpPr/>
      </dsp:nvSpPr>
      <dsp:spPr>
        <a:xfrm>
          <a:off x="1959209" y="3449388"/>
          <a:ext cx="3259934" cy="1857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l-GR" sz="1800" kern="1200">
              <a:latin typeface="+mn-lt"/>
            </a:rPr>
            <a:t>ἀπὸ ὁ ὢν καὶ ὁ ἦν καὶ ὁ ἐρχόμενος (</a:t>
          </a:r>
          <a:r>
            <a:rPr lang="en-US" sz="1800" kern="1200">
              <a:latin typeface="+mn-lt"/>
            </a:rPr>
            <a:t>apo ho ōn kai ho ēn kai ho erchomenos) is one of the characteristic solecisms in the Apocalypse</a:t>
          </a:r>
          <a:endParaRPr lang="en-US" sz="1800" kern="1200" dirty="0">
            <a:latin typeface="+mn-lt"/>
          </a:endParaRPr>
        </a:p>
      </dsp:txBody>
      <dsp:txXfrm>
        <a:off x="1959209" y="3449388"/>
        <a:ext cx="3259934" cy="1857363"/>
      </dsp:txXfrm>
    </dsp:sp>
    <dsp:sp modelId="{080474C8-0FEA-4FD1-97F1-0978CFB4A37F}">
      <dsp:nvSpPr>
        <dsp:cNvPr id="0" name=""/>
        <dsp:cNvSpPr/>
      </dsp:nvSpPr>
      <dsp:spPr>
        <a:xfrm>
          <a:off x="3589176" y="2918713"/>
          <a:ext cx="0" cy="424540"/>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36109" y="3343253"/>
          <a:ext cx="106135" cy="106135"/>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2388038"/>
          <a:ext cx="1955960" cy="530675"/>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LXX</a:t>
          </a:r>
        </a:p>
      </dsp:txBody>
      <dsp:txXfrm>
        <a:off x="4567157" y="2388038"/>
        <a:ext cx="1955960" cy="530675"/>
      </dsp:txXfrm>
    </dsp:sp>
    <dsp:sp modelId="{80CDBBF8-C6B4-4166-87C1-DC9120CC7586}">
      <dsp:nvSpPr>
        <dsp:cNvPr id="0" name=""/>
        <dsp:cNvSpPr/>
      </dsp:nvSpPr>
      <dsp:spPr>
        <a:xfrm>
          <a:off x="3915170" y="0"/>
          <a:ext cx="3259934" cy="1857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l-GR" sz="1800" kern="1200" dirty="0"/>
            <a:t> ἐγώ εἰμι ὁ ὤν (</a:t>
          </a:r>
          <a:r>
            <a:rPr lang="en-US" sz="1800" kern="1200" dirty="0"/>
            <a:t>egō </a:t>
          </a:r>
          <a:r>
            <a:rPr lang="en-US" sz="1800" kern="1200" dirty="0" err="1"/>
            <a:t>eimi</a:t>
          </a:r>
          <a:r>
            <a:rPr lang="en-US" sz="1800" kern="1200" dirty="0"/>
            <a:t> ho </a:t>
          </a:r>
          <a:r>
            <a:rPr lang="en-US" sz="1800" kern="1200" dirty="0" err="1"/>
            <a:t>ōn</a:t>
          </a:r>
          <a:r>
            <a:rPr lang="en-US" sz="1800" kern="1200" dirty="0"/>
            <a:t>) “I am the one who is,” in the LXX translation of the Hebrew phrase </a:t>
          </a:r>
          <a:r>
            <a:rPr lang="he-IL" sz="1800" kern="1200" dirty="0"/>
            <a:t>היהא רשׁא היהא, ʾ</a:t>
          </a:r>
          <a:r>
            <a:rPr lang="en-US" sz="1800" kern="1200" dirty="0"/>
            <a:t> </a:t>
          </a:r>
          <a:r>
            <a:rPr lang="en-US" sz="1800" kern="1200" dirty="0" err="1"/>
            <a:t>ehyeh</a:t>
          </a:r>
          <a:r>
            <a:rPr lang="en-US" sz="1800" kern="1200" dirty="0"/>
            <a:t> </a:t>
          </a:r>
          <a:r>
            <a:rPr lang="en-US" sz="1800" kern="1200" dirty="0" err="1"/>
            <a:t>ʾăsher</a:t>
          </a:r>
          <a:r>
            <a:rPr lang="en-US" sz="1800" kern="1200" dirty="0"/>
            <a:t> </a:t>
          </a:r>
          <a:r>
            <a:rPr lang="en-US" sz="1800" kern="1200" dirty="0" err="1"/>
            <a:t>ʾehyeh</a:t>
          </a:r>
          <a:r>
            <a:rPr lang="en-US" sz="1800" kern="1200" dirty="0"/>
            <a:t>, “I am who I am,” in </a:t>
          </a:r>
          <a:r>
            <a:rPr lang="en-US" sz="1800" kern="1200" dirty="0" err="1"/>
            <a:t>Exod</a:t>
          </a:r>
          <a:r>
            <a:rPr lang="en-US" sz="1800" kern="1200" dirty="0"/>
            <a:t> 3:14. </a:t>
          </a:r>
          <a:endParaRPr lang="en-US" sz="1800" kern="1200" dirty="0">
            <a:latin typeface="+mn-lt"/>
          </a:endParaRPr>
        </a:p>
      </dsp:txBody>
      <dsp:txXfrm>
        <a:off x="3915170" y="0"/>
        <a:ext cx="3259934" cy="1857363"/>
      </dsp:txXfrm>
    </dsp:sp>
    <dsp:sp modelId="{89759DE5-9F8A-470E-A6D8-F13BB4DEE93D}">
      <dsp:nvSpPr>
        <dsp:cNvPr id="0" name=""/>
        <dsp:cNvSpPr/>
      </dsp:nvSpPr>
      <dsp:spPr>
        <a:xfrm>
          <a:off x="5545137" y="1963498"/>
          <a:ext cx="0" cy="424540"/>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492069" y="1857363"/>
          <a:ext cx="106135" cy="106135"/>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2388038"/>
          <a:ext cx="1955960" cy="530675"/>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err="1">
              <a:latin typeface="+mn-lt"/>
            </a:rPr>
            <a:t>Pausanius</a:t>
          </a:r>
          <a:endParaRPr lang="en-US" sz="1800" kern="1200" dirty="0">
            <a:latin typeface="+mn-lt"/>
          </a:endParaRPr>
        </a:p>
      </dsp:txBody>
      <dsp:txXfrm>
        <a:off x="6523117" y="2388038"/>
        <a:ext cx="1955960" cy="530675"/>
      </dsp:txXfrm>
    </dsp:sp>
    <dsp:sp modelId="{1BB5FD64-47F9-47A3-911F-535BFE17A3B9}">
      <dsp:nvSpPr>
        <dsp:cNvPr id="0" name=""/>
        <dsp:cNvSpPr/>
      </dsp:nvSpPr>
      <dsp:spPr>
        <a:xfrm>
          <a:off x="5871130" y="3449388"/>
          <a:ext cx="3259934" cy="1857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citing an oracle at Dodona -  Zeus is described as “Zeus was, Zeus is, Zeus shall be. O mighty Zeus.”</a:t>
          </a:r>
          <a:endParaRPr lang="en-US" sz="1800" kern="1200" dirty="0">
            <a:latin typeface="+mn-lt"/>
          </a:endParaRPr>
        </a:p>
      </dsp:txBody>
      <dsp:txXfrm>
        <a:off x="5871130" y="3449388"/>
        <a:ext cx="3259934" cy="1857363"/>
      </dsp:txXfrm>
    </dsp:sp>
    <dsp:sp modelId="{FE9B27EB-7AC7-485A-9A55-41E8118F9EAF}">
      <dsp:nvSpPr>
        <dsp:cNvPr id="0" name=""/>
        <dsp:cNvSpPr/>
      </dsp:nvSpPr>
      <dsp:spPr>
        <a:xfrm>
          <a:off x="7501098" y="2918713"/>
          <a:ext cx="0" cy="424540"/>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48030" y="3343253"/>
          <a:ext cx="106135" cy="106135"/>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191721" y="1675395"/>
          <a:ext cx="530675"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DDD</a:t>
          </a:r>
        </a:p>
      </dsp:txBody>
      <dsp:txXfrm rot="-5400000">
        <a:off x="8479079" y="2413943"/>
        <a:ext cx="1930055" cy="478865"/>
      </dsp:txXfrm>
    </dsp:sp>
    <dsp:sp modelId="{1FA3C236-5719-4A33-A6BB-80FA85F940E3}">
      <dsp:nvSpPr>
        <dsp:cNvPr id="0" name=""/>
        <dsp:cNvSpPr/>
      </dsp:nvSpPr>
      <dsp:spPr>
        <a:xfrm>
          <a:off x="7827091" y="0"/>
          <a:ext cx="3259934" cy="1857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 “the most high” or “the highest”. In the Greek translations of the Hebrew Bible [MH: the Septuagint] </a:t>
          </a:r>
          <a:r>
            <a:rPr lang="he-IL" sz="1800" kern="1200" dirty="0"/>
            <a:t>ןוילע (→</a:t>
          </a:r>
          <a:r>
            <a:rPr lang="en-US" sz="1800" kern="1200" dirty="0" err="1"/>
            <a:t>Elyon</a:t>
          </a:r>
          <a:r>
            <a:rPr lang="en-US" sz="1800" kern="1200" dirty="0"/>
            <a:t>) is always translated by (</a:t>
          </a:r>
          <a:r>
            <a:rPr lang="el-GR" sz="1800" kern="1200" dirty="0"/>
            <a:t>ὁ) ὕ ψιστος (</a:t>
          </a:r>
          <a:r>
            <a:rPr lang="en-US" sz="1800" kern="1200" dirty="0"/>
            <a:t>ho </a:t>
          </a:r>
          <a:r>
            <a:rPr lang="en-US" sz="1800" kern="1200" dirty="0" err="1"/>
            <a:t>hypsistos</a:t>
          </a:r>
          <a:r>
            <a:rPr lang="en-US" sz="1800" kern="1200" dirty="0"/>
            <a:t>) [MH: the Most High].</a:t>
          </a:r>
          <a:endParaRPr lang="en-US" sz="1800" kern="1200" dirty="0">
            <a:latin typeface="+mn-lt"/>
          </a:endParaRPr>
        </a:p>
      </dsp:txBody>
      <dsp:txXfrm>
        <a:off x="7827091" y="0"/>
        <a:ext cx="3259934" cy="1857363"/>
      </dsp:txXfrm>
    </dsp:sp>
    <dsp:sp modelId="{18F1C823-9ACD-4FCD-8102-F468DCE57A45}">
      <dsp:nvSpPr>
        <dsp:cNvPr id="0" name=""/>
        <dsp:cNvSpPr/>
      </dsp:nvSpPr>
      <dsp:spPr>
        <a:xfrm>
          <a:off x="9457058" y="1963498"/>
          <a:ext cx="0" cy="424540"/>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03991" y="1857363"/>
          <a:ext cx="106135" cy="106135"/>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2/16/2024</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2/16/2024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3</a:t>
            </a:fld>
            <a:endParaRPr lang="en-US"/>
          </a:p>
        </p:txBody>
      </p:sp>
    </p:spTree>
    <p:extLst>
      <p:ext uri="{BB962C8B-B14F-4D97-AF65-F5344CB8AC3E}">
        <p14:creationId xmlns:p14="http://schemas.microsoft.com/office/powerpoint/2010/main" val="1586550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4</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5</a:t>
            </a:fld>
            <a:endParaRPr lang="en-US"/>
          </a:p>
        </p:txBody>
      </p:sp>
    </p:spTree>
    <p:extLst>
      <p:ext uri="{BB962C8B-B14F-4D97-AF65-F5344CB8AC3E}">
        <p14:creationId xmlns:p14="http://schemas.microsoft.com/office/powerpoint/2010/main" val="1004315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6</a:t>
            </a:fld>
            <a:endParaRPr lang="en-US"/>
          </a:p>
        </p:txBody>
      </p:sp>
    </p:spTree>
    <p:extLst>
      <p:ext uri="{BB962C8B-B14F-4D97-AF65-F5344CB8AC3E}">
        <p14:creationId xmlns:p14="http://schemas.microsoft.com/office/powerpoint/2010/main" val="428185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7</a:t>
            </a:fld>
            <a:endParaRPr lang="en-US"/>
          </a:p>
        </p:txBody>
      </p:sp>
    </p:spTree>
    <p:extLst>
      <p:ext uri="{BB962C8B-B14F-4D97-AF65-F5344CB8AC3E}">
        <p14:creationId xmlns:p14="http://schemas.microsoft.com/office/powerpoint/2010/main" val="3558791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8</a:t>
            </a:fld>
            <a:endParaRPr lang="en-US"/>
          </a:p>
        </p:txBody>
      </p:sp>
    </p:spTree>
    <p:extLst>
      <p:ext uri="{BB962C8B-B14F-4D97-AF65-F5344CB8AC3E}">
        <p14:creationId xmlns:p14="http://schemas.microsoft.com/office/powerpoint/2010/main" val="514541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10</a:t>
            </a:fld>
            <a:endParaRPr lang="en-US"/>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99414" y="1051551"/>
            <a:ext cx="3565524" cy="2384898"/>
          </a:xfrm>
        </p:spPr>
        <p:txBody>
          <a:bodyPr anchor="b" anchorCtr="0">
            <a:normAutofit/>
          </a:bodyPr>
          <a:lstStyle/>
          <a:p>
            <a:r>
              <a:rPr lang="en-US" dirty="0"/>
              <a:t>Revelation:</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3" y="3568700"/>
            <a:ext cx="4025810" cy="1731963"/>
          </a:xfrm>
        </p:spPr>
        <p:txBody>
          <a:bodyPr>
            <a:normAutofit/>
          </a:bodyPr>
          <a:lstStyle/>
          <a:p>
            <a:r>
              <a:rPr lang="en-US" sz="2400" dirty="0"/>
              <a:t>Connecting the dots through an Old Testament lens</a:t>
            </a:r>
          </a:p>
        </p:txBody>
      </p:sp>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135207"/>
            <a:ext cx="3565524" cy="1997855"/>
          </a:xfrm>
        </p:spPr>
        <p:txBody>
          <a:bodyPr/>
          <a:lstStyle/>
          <a:p>
            <a:r>
              <a:rPr lang="en-US" dirty="0"/>
              <a:t>Agenda</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3" y="2220106"/>
            <a:ext cx="3565525" cy="4287106"/>
          </a:xfrm>
        </p:spPr>
        <p:txBody>
          <a:bodyPr/>
          <a:lstStyle/>
          <a:p>
            <a:r>
              <a:rPr lang="en-US" dirty="0"/>
              <a:t>Not a verse-by-verse study</a:t>
            </a:r>
          </a:p>
          <a:p>
            <a:r>
              <a:rPr lang="en-US" dirty="0"/>
              <a:t>We will not be predicting the future</a:t>
            </a:r>
          </a:p>
          <a:p>
            <a:r>
              <a:rPr lang="en-US" dirty="0"/>
              <a:t>The bulk of the study will come from the Old Testament</a:t>
            </a:r>
          </a:p>
          <a:p>
            <a:r>
              <a:rPr lang="en-US" dirty="0"/>
              <a:t>What did the author intend for readers to know?</a:t>
            </a:r>
          </a:p>
          <a:p>
            <a:r>
              <a:rPr lang="en-US" dirty="0"/>
              <a:t>What did the original hearers understand?</a:t>
            </a:r>
          </a:p>
          <a:p>
            <a:endParaRPr lang="en-US" dirty="0"/>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a:t>
            </a:fld>
            <a:endParaRPr lang="en-US"/>
          </a:p>
        </p:txBody>
      </p:sp>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Intent from the prologue</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kern="1200" dirty="0">
                <a:latin typeface="+mn-lt"/>
                <a:ea typeface="+mn-ea"/>
                <a:cs typeface="+mn-cs"/>
              </a:rPr>
              <a:t>Verse 3:</a:t>
            </a:r>
          </a:p>
          <a:p>
            <a:pPr marL="0" indent="0">
              <a:lnSpc>
                <a:spcPct val="100000"/>
              </a:lnSpc>
              <a:buNone/>
            </a:pPr>
            <a:r>
              <a:rPr lang="en-US" dirty="0"/>
              <a:t>Read the publication</a:t>
            </a:r>
          </a:p>
          <a:p>
            <a:pPr marL="0" indent="0">
              <a:lnSpc>
                <a:spcPct val="100000"/>
              </a:lnSpc>
              <a:buNone/>
            </a:pPr>
            <a:r>
              <a:rPr lang="en-US" kern="1200" dirty="0">
                <a:latin typeface="+mn-lt"/>
                <a:ea typeface="+mn-ea"/>
                <a:cs typeface="+mn-cs"/>
              </a:rPr>
              <a:t>Take it into your soul</a:t>
            </a:r>
          </a:p>
          <a:p>
            <a:pPr marL="0" indent="0">
              <a:lnSpc>
                <a:spcPct val="100000"/>
              </a:lnSpc>
              <a:buNone/>
            </a:pPr>
            <a:r>
              <a:rPr lang="en-US" dirty="0"/>
              <a:t>Do what it commands</a:t>
            </a:r>
            <a:endParaRPr lang="en-US" kern="1200" dirty="0">
              <a:latin typeface="+mn-lt"/>
              <a:ea typeface="+mn-ea"/>
              <a:cs typeface="+mn-cs"/>
            </a:endParaRP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3</a:t>
            </a:fld>
            <a:endParaRPr lang="en-US"/>
          </a:p>
        </p:txBody>
      </p:sp>
    </p:spTree>
    <p:extLst>
      <p:ext uri="{BB962C8B-B14F-4D97-AF65-F5344CB8AC3E}">
        <p14:creationId xmlns:p14="http://schemas.microsoft.com/office/powerpoint/2010/main" val="560021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dirty="0"/>
              <a:t>Content credit: </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t>Matthew L. Halsted</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550863" y="2427370"/>
            <a:ext cx="5429114" cy="3515555"/>
          </a:xfrm>
        </p:spPr>
        <p:txBody>
          <a:bodyPr/>
          <a:lstStyle/>
          <a:p>
            <a:pPr marL="0" indent="0">
              <a:buNone/>
            </a:pPr>
            <a:r>
              <a:rPr lang="en-US" dirty="0"/>
              <a:t>The End of the World as You Know It:</a:t>
            </a:r>
          </a:p>
          <a:p>
            <a:pPr marL="0" indent="0">
              <a:buNone/>
            </a:pPr>
            <a:r>
              <a:rPr lang="en-US" dirty="0"/>
              <a:t>What the Bible Really Says About the End Times (And Why it’s Good News)</a:t>
            </a:r>
          </a:p>
          <a:p>
            <a:pPr marL="0" indent="0">
              <a:buNone/>
            </a:pPr>
            <a:r>
              <a:rPr lang="en-US" dirty="0"/>
              <a:t>	</a:t>
            </a:r>
            <a:r>
              <a:rPr lang="en-US" dirty="0" err="1"/>
              <a:t>Lexham</a:t>
            </a:r>
            <a:r>
              <a:rPr lang="en-US" dirty="0"/>
              <a:t> Press Published 2024</a:t>
            </a:r>
          </a:p>
          <a:p>
            <a:pPr marL="0" indent="0">
              <a:buNone/>
            </a:pPr>
            <a:r>
              <a:rPr lang="en-US" dirty="0"/>
              <a:t> </a:t>
            </a:r>
          </a:p>
        </p:txBody>
      </p:sp>
      <p:sp>
        <p:nvSpPr>
          <p:cNvPr id="11" name="Text Placeholder 10">
            <a:extLst>
              <a:ext uri="{FF2B5EF4-FFF2-40B4-BE49-F238E27FC236}">
                <a16:creationId xmlns:a16="http://schemas.microsoft.com/office/drawing/2014/main" id="{60726BA7-44D6-4116-90E3-38325026EAAD}"/>
              </a:ext>
            </a:extLst>
          </p:cNvPr>
          <p:cNvSpPr>
            <a:spLocks noGrp="1"/>
          </p:cNvSpPr>
          <p:nvPr>
            <p:ph type="body" sz="quarter" idx="3"/>
          </p:nvPr>
        </p:nvSpPr>
        <p:spPr>
          <a:xfrm>
            <a:off x="6212024" y="1731375"/>
            <a:ext cx="5436392" cy="535354"/>
          </a:xfrm>
        </p:spPr>
        <p:txBody>
          <a:bodyPr/>
          <a:lstStyle/>
          <a:p>
            <a:r>
              <a:rPr lang="en-US" dirty="0"/>
              <a:t>Michael S. Heiser</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212023" y="2427370"/>
            <a:ext cx="5436391" cy="3515555"/>
          </a:xfrm>
        </p:spPr>
        <p:txBody>
          <a:bodyPr/>
          <a:lstStyle/>
          <a:p>
            <a:pPr marL="0" indent="0">
              <a:buNone/>
            </a:pPr>
            <a:r>
              <a:rPr lang="en-US" dirty="0"/>
              <a:t>The Old Testament In Revelation</a:t>
            </a:r>
          </a:p>
          <a:p>
            <a:pPr marL="457200" lvl="1" indent="0">
              <a:buNone/>
            </a:pPr>
            <a:r>
              <a:rPr lang="en-US" sz="2400" dirty="0"/>
              <a:t>Naked Bible Press 2021</a:t>
            </a:r>
          </a:p>
          <a:p>
            <a:endParaRPr lang="en-US" dirty="0"/>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4</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89134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a:lstStyle/>
          <a:p>
            <a:r>
              <a:rPr lang="en-US" dirty="0"/>
              <a:t>Halsted:</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4753155" y="3950897"/>
            <a:ext cx="6987396" cy="2380891"/>
          </a:xfrm>
        </p:spPr>
        <p:txBody>
          <a:bodyPr>
            <a:normAutofit fontScale="92500" lnSpcReduction="10000"/>
          </a:bodyPr>
          <a:lstStyle/>
          <a:p>
            <a:r>
              <a:rPr lang="en-US" dirty="0"/>
              <a:t>Simply put, revelation invites readers to view the cosmos from God's perspective. It places a call on all people to adopt a new worldview - one that, at its center, has the slain Lamb receiving the glory he deserves. Revelation calls us to do more than speculate about the future. Instead, it calls us to reimagine the present with a God’s-eye point of view. Revelation offers a grand vision of human history -- past, present, and future, and we should reinterpret it in light of the Kingdom of God.</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5</a:t>
            </a:fld>
            <a:endParaRPr lang="en-US"/>
          </a:p>
        </p:txBody>
      </p:sp>
    </p:spTree>
    <p:extLst>
      <p:ext uri="{BB962C8B-B14F-4D97-AF65-F5344CB8AC3E}">
        <p14:creationId xmlns:p14="http://schemas.microsoft.com/office/powerpoint/2010/main" val="1471940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0" y="0"/>
            <a:ext cx="12192000" cy="7054900"/>
          </a:xfrm>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347009" y="393106"/>
            <a:ext cx="5437187" cy="1518499"/>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Big Picture</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421466" y="2548347"/>
            <a:ext cx="5437187" cy="3421131"/>
          </a:xfrm>
        </p:spPr>
        <p:txBody>
          <a:bodyPr vert="horz" wrap="square" lIns="0" tIns="0" rIns="0" bIns="0" rtlCol="0">
            <a:normAutofit/>
          </a:bodyPr>
          <a:lstStyle/>
          <a:p>
            <a:pPr marL="0" indent="0">
              <a:lnSpc>
                <a:spcPct val="100000"/>
              </a:lnSpc>
              <a:buNone/>
            </a:pPr>
            <a:r>
              <a:rPr lang="en-US" sz="3600" kern="1200" dirty="0">
                <a:latin typeface="+mn-lt"/>
                <a:ea typeface="+mn-ea"/>
                <a:cs typeface="+mn-cs"/>
              </a:rPr>
              <a:t>The Story is all about Jesus –</a:t>
            </a:r>
          </a:p>
          <a:p>
            <a:pPr marL="0" indent="0">
              <a:lnSpc>
                <a:spcPct val="100000"/>
              </a:lnSpc>
              <a:buNone/>
            </a:pPr>
            <a:r>
              <a:rPr lang="en-US" sz="3600" dirty="0"/>
              <a:t>	Glorification</a:t>
            </a:r>
          </a:p>
          <a:p>
            <a:pPr marL="0" indent="0">
              <a:lnSpc>
                <a:spcPct val="100000"/>
              </a:lnSpc>
              <a:buNone/>
            </a:pPr>
            <a:r>
              <a:rPr lang="en-US" sz="3600" kern="1200" dirty="0">
                <a:latin typeface="+mn-lt"/>
                <a:ea typeface="+mn-ea"/>
                <a:cs typeface="+mn-cs"/>
              </a:rPr>
              <a:t>	Exultation</a:t>
            </a:r>
          </a:p>
          <a:p>
            <a:pPr marL="0" indent="0">
              <a:lnSpc>
                <a:spcPct val="100000"/>
              </a:lnSpc>
              <a:buNone/>
            </a:pPr>
            <a:r>
              <a:rPr lang="en-US" sz="3600" dirty="0"/>
              <a:t>	Victory</a:t>
            </a:r>
            <a:endParaRPr lang="en-US" sz="3600" kern="1200" dirty="0">
              <a:latin typeface="+mn-lt"/>
              <a:ea typeface="+mn-ea"/>
              <a:cs typeface="+mn-cs"/>
            </a:endParaRP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6</a:t>
            </a:fld>
            <a:endParaRPr lang="en-US"/>
          </a:p>
        </p:txBody>
      </p:sp>
    </p:spTree>
    <p:extLst>
      <p:ext uri="{BB962C8B-B14F-4D97-AF65-F5344CB8AC3E}">
        <p14:creationId xmlns:p14="http://schemas.microsoft.com/office/powerpoint/2010/main" val="2028961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0" y="0"/>
            <a:ext cx="12192000" cy="7054900"/>
          </a:xfrm>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347009" y="393106"/>
            <a:ext cx="6217693" cy="1518499"/>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Revelation Genre</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421466" y="2548347"/>
            <a:ext cx="5437187" cy="3421131"/>
          </a:xfrm>
        </p:spPr>
        <p:txBody>
          <a:bodyPr vert="horz" wrap="square" lIns="0" tIns="0" rIns="0" bIns="0" rtlCol="0">
            <a:normAutofit/>
          </a:bodyPr>
          <a:lstStyle/>
          <a:p>
            <a:pPr marL="0" indent="0">
              <a:lnSpc>
                <a:spcPct val="100000"/>
              </a:lnSpc>
              <a:buNone/>
            </a:pPr>
            <a:endParaRPr lang="en-US" sz="3600" kern="1200" dirty="0">
              <a:latin typeface="+mn-lt"/>
              <a:ea typeface="+mn-ea"/>
              <a:cs typeface="+mn-cs"/>
            </a:endParaRPr>
          </a:p>
          <a:p>
            <a:pPr marL="0" indent="0">
              <a:lnSpc>
                <a:spcPct val="100000"/>
              </a:lnSpc>
              <a:buNone/>
            </a:pPr>
            <a:r>
              <a:rPr lang="en-US" sz="3600" dirty="0"/>
              <a:t>	</a:t>
            </a:r>
            <a:r>
              <a:rPr lang="en-US" sz="4400" dirty="0"/>
              <a:t>LETTER</a:t>
            </a:r>
          </a:p>
          <a:p>
            <a:pPr marL="0" indent="0">
              <a:lnSpc>
                <a:spcPct val="100000"/>
              </a:lnSpc>
              <a:buNone/>
            </a:pPr>
            <a:r>
              <a:rPr lang="en-US" sz="4400" kern="1200" dirty="0">
                <a:latin typeface="+mn-lt"/>
                <a:ea typeface="+mn-ea"/>
                <a:cs typeface="+mn-cs"/>
              </a:rPr>
              <a:t>	APOCALYPSE</a:t>
            </a:r>
          </a:p>
          <a:p>
            <a:pPr marL="0" indent="0">
              <a:lnSpc>
                <a:spcPct val="100000"/>
              </a:lnSpc>
              <a:buNone/>
            </a:pPr>
            <a:r>
              <a:rPr lang="en-US" sz="4400" dirty="0"/>
              <a:t>	PROPHECY</a:t>
            </a:r>
            <a:endParaRPr lang="en-US" sz="4400" kern="1200" dirty="0">
              <a:latin typeface="+mn-lt"/>
              <a:ea typeface="+mn-ea"/>
              <a:cs typeface="+mn-cs"/>
            </a:endParaRP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7</a:t>
            </a:fld>
            <a:endParaRPr lang="en-US"/>
          </a:p>
        </p:txBody>
      </p:sp>
    </p:spTree>
    <p:extLst>
      <p:ext uri="{BB962C8B-B14F-4D97-AF65-F5344CB8AC3E}">
        <p14:creationId xmlns:p14="http://schemas.microsoft.com/office/powerpoint/2010/main" val="2888431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a:lstStyle/>
          <a:p>
            <a:r>
              <a:rPr lang="en-US" dirty="0"/>
              <a:t>YHWH  </a:t>
            </a:r>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3925194201"/>
              </p:ext>
            </p:extLst>
          </p:nvPr>
        </p:nvGraphicFramePr>
        <p:xfrm>
          <a:off x="550863" y="1354348"/>
          <a:ext cx="11090275" cy="53067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8</a:t>
            </a:fld>
            <a:endParaRPr lang="en-US"/>
          </a:p>
        </p:txBody>
      </p:sp>
    </p:spTree>
    <p:extLst>
      <p:ext uri="{BB962C8B-B14F-4D97-AF65-F5344CB8AC3E}">
        <p14:creationId xmlns:p14="http://schemas.microsoft.com/office/powerpoint/2010/main" val="2624630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788B34-4190-4916-9048-47720EA5ABF1}"/>
              </a:ext>
            </a:extLst>
          </p:cNvPr>
          <p:cNvSpPr>
            <a:spLocks noGrp="1"/>
          </p:cNvSpPr>
          <p:nvPr>
            <p:ph type="title"/>
          </p:nvPr>
        </p:nvSpPr>
        <p:spPr>
          <a:xfrm>
            <a:off x="550862" y="549275"/>
            <a:ext cx="11097551" cy="1332000"/>
          </a:xfrm>
        </p:spPr>
        <p:txBody>
          <a:bodyPr/>
          <a:lstStyle/>
          <a:p>
            <a:r>
              <a:rPr lang="en-US" dirty="0"/>
              <a:t>YHWH Overlaps</a:t>
            </a:r>
          </a:p>
        </p:txBody>
      </p:sp>
      <p:sp>
        <p:nvSpPr>
          <p:cNvPr id="8" name="Text Placeholder 7">
            <a:extLst>
              <a:ext uri="{FF2B5EF4-FFF2-40B4-BE49-F238E27FC236}">
                <a16:creationId xmlns:a16="http://schemas.microsoft.com/office/drawing/2014/main" id="{ABA415A0-3B77-43FB-A408-5F1DA4B0AAFA}"/>
              </a:ext>
            </a:extLst>
          </p:cNvPr>
          <p:cNvSpPr>
            <a:spLocks noGrp="1"/>
          </p:cNvSpPr>
          <p:nvPr>
            <p:ph type="body" idx="1"/>
          </p:nvPr>
        </p:nvSpPr>
        <p:spPr>
          <a:xfrm>
            <a:off x="550864" y="1731375"/>
            <a:ext cx="3563936" cy="535354"/>
          </a:xfrm>
        </p:spPr>
        <p:txBody>
          <a:bodyPr/>
          <a:lstStyle/>
          <a:p>
            <a:r>
              <a:rPr lang="en-US" dirty="0"/>
              <a:t>Rev 1:4</a:t>
            </a:r>
          </a:p>
        </p:txBody>
      </p:sp>
      <p:sp>
        <p:nvSpPr>
          <p:cNvPr id="9" name="Content Placeholder 8">
            <a:extLst>
              <a:ext uri="{FF2B5EF4-FFF2-40B4-BE49-F238E27FC236}">
                <a16:creationId xmlns:a16="http://schemas.microsoft.com/office/drawing/2014/main" id="{8598ECEC-4413-4244-8F21-0076EC511806}"/>
              </a:ext>
            </a:extLst>
          </p:cNvPr>
          <p:cNvSpPr>
            <a:spLocks noGrp="1"/>
          </p:cNvSpPr>
          <p:nvPr>
            <p:ph sz="half" idx="2"/>
          </p:nvPr>
        </p:nvSpPr>
        <p:spPr>
          <a:xfrm>
            <a:off x="559476" y="2432304"/>
            <a:ext cx="3563936" cy="3515555"/>
          </a:xfrm>
        </p:spPr>
        <p:txBody>
          <a:bodyPr>
            <a:normAutofit/>
          </a:bodyPr>
          <a:lstStyle/>
          <a:p>
            <a:pPr marL="0" indent="0">
              <a:buNone/>
            </a:pPr>
            <a:r>
              <a:rPr lang="en-US" sz="2000" dirty="0"/>
              <a:t>Grace to you and peace from him who is and who was and who is to come… </a:t>
            </a:r>
          </a:p>
          <a:p>
            <a:pPr lvl="0"/>
            <a:endParaRPr lang="en-US" dirty="0"/>
          </a:p>
          <a:p>
            <a:endParaRPr lang="en-US" dirty="0"/>
          </a:p>
        </p:txBody>
      </p:sp>
      <p:sp>
        <p:nvSpPr>
          <p:cNvPr id="12" name="Text Placeholder 11">
            <a:extLst>
              <a:ext uri="{FF2B5EF4-FFF2-40B4-BE49-F238E27FC236}">
                <a16:creationId xmlns:a16="http://schemas.microsoft.com/office/drawing/2014/main" id="{3A63626D-0E6E-4023-ABFC-A744C9862159}"/>
              </a:ext>
            </a:extLst>
          </p:cNvPr>
          <p:cNvSpPr>
            <a:spLocks noGrp="1"/>
          </p:cNvSpPr>
          <p:nvPr>
            <p:ph type="body" sz="quarter" idx="13"/>
          </p:nvPr>
        </p:nvSpPr>
        <p:spPr>
          <a:xfrm>
            <a:off x="4341573" y="1731375"/>
            <a:ext cx="3566160" cy="535354"/>
          </a:xfrm>
        </p:spPr>
        <p:txBody>
          <a:bodyPr/>
          <a:lstStyle/>
          <a:p>
            <a:r>
              <a:rPr lang="en-US" dirty="0"/>
              <a:t>REV 1:8</a:t>
            </a:r>
          </a:p>
        </p:txBody>
      </p:sp>
      <p:sp>
        <p:nvSpPr>
          <p:cNvPr id="13" name="Content Placeholder 12">
            <a:extLst>
              <a:ext uri="{FF2B5EF4-FFF2-40B4-BE49-F238E27FC236}">
                <a16:creationId xmlns:a16="http://schemas.microsoft.com/office/drawing/2014/main" id="{258E9390-685C-4BAD-BFAD-EC56E81C4745}"/>
              </a:ext>
            </a:extLst>
          </p:cNvPr>
          <p:cNvSpPr>
            <a:spLocks noGrp="1"/>
          </p:cNvSpPr>
          <p:nvPr>
            <p:ph sz="quarter" idx="14"/>
          </p:nvPr>
        </p:nvSpPr>
        <p:spPr>
          <a:xfrm>
            <a:off x="4341573" y="2427370"/>
            <a:ext cx="3508755" cy="3515555"/>
          </a:xfrm>
        </p:spPr>
        <p:txBody>
          <a:bodyPr>
            <a:normAutofit/>
          </a:bodyPr>
          <a:lstStyle/>
          <a:p>
            <a:pPr marL="0" lvl="0" indent="0">
              <a:buNone/>
            </a:pPr>
            <a:r>
              <a:rPr lang="en-US" dirty="0"/>
              <a:t> </a:t>
            </a:r>
            <a:r>
              <a:rPr lang="en-US" sz="2000" dirty="0"/>
              <a:t>“I am the Alpha and the Omega,” says the Lord God, “who is and who was and who is to come, the Almighty.”</a:t>
            </a:r>
          </a:p>
          <a:p>
            <a:pPr marL="0" lvl="0" indent="0">
              <a:buNone/>
            </a:pPr>
            <a:r>
              <a:rPr lang="en-US" sz="2000" dirty="0"/>
              <a:t>Isaiah 41:4 Who has performed and done this, calling the generations from the beginning? I, the LORD, the first, and with the last; I am he. </a:t>
            </a:r>
          </a:p>
        </p:txBody>
      </p:sp>
      <p:sp>
        <p:nvSpPr>
          <p:cNvPr id="10" name="Text Placeholder 9">
            <a:extLst>
              <a:ext uri="{FF2B5EF4-FFF2-40B4-BE49-F238E27FC236}">
                <a16:creationId xmlns:a16="http://schemas.microsoft.com/office/drawing/2014/main" id="{34A9BC34-CFDB-4D7A-8D6C-1CE608D0909F}"/>
              </a:ext>
            </a:extLst>
          </p:cNvPr>
          <p:cNvSpPr>
            <a:spLocks noGrp="1"/>
          </p:cNvSpPr>
          <p:nvPr>
            <p:ph type="body" sz="quarter" idx="3"/>
          </p:nvPr>
        </p:nvSpPr>
        <p:spPr>
          <a:xfrm>
            <a:off x="8139659" y="1731375"/>
            <a:ext cx="3566160" cy="535354"/>
          </a:xfrm>
        </p:spPr>
        <p:txBody>
          <a:bodyPr/>
          <a:lstStyle/>
          <a:p>
            <a:r>
              <a:rPr lang="en-US" dirty="0"/>
              <a:t>Rev 1:18</a:t>
            </a:r>
          </a:p>
        </p:txBody>
      </p:sp>
      <p:sp>
        <p:nvSpPr>
          <p:cNvPr id="11" name="Content Placeholder 10">
            <a:extLst>
              <a:ext uri="{FF2B5EF4-FFF2-40B4-BE49-F238E27FC236}">
                <a16:creationId xmlns:a16="http://schemas.microsoft.com/office/drawing/2014/main" id="{1D014E48-5DD9-49CE-AD5B-0FEF69204F68}"/>
              </a:ext>
            </a:extLst>
          </p:cNvPr>
          <p:cNvSpPr>
            <a:spLocks noGrp="1"/>
          </p:cNvSpPr>
          <p:nvPr>
            <p:ph sz="quarter" idx="4"/>
          </p:nvPr>
        </p:nvSpPr>
        <p:spPr>
          <a:xfrm>
            <a:off x="8139659" y="2427370"/>
            <a:ext cx="3508755" cy="3515555"/>
          </a:xfrm>
        </p:spPr>
        <p:txBody>
          <a:bodyPr>
            <a:normAutofit/>
          </a:bodyPr>
          <a:lstStyle/>
          <a:p>
            <a:pPr marL="0" lvl="0" indent="0">
              <a:buNone/>
            </a:pPr>
            <a:r>
              <a:rPr lang="en-US" sz="2000" dirty="0"/>
              <a:t>But he laid his right hand on me, saying, “Fear not, I am the first and the last, 18 and the living one. I died, and behold I am alive forevermore, and I have the keys of Death and Hades. </a:t>
            </a:r>
          </a:p>
        </p:txBody>
      </p:sp>
      <p:sp>
        <p:nvSpPr>
          <p:cNvPr id="16" name="Slide Number Placeholder 15">
            <a:extLst>
              <a:ext uri="{FF2B5EF4-FFF2-40B4-BE49-F238E27FC236}">
                <a16:creationId xmlns:a16="http://schemas.microsoft.com/office/drawing/2014/main" id="{CF0A8666-4477-461C-A79D-E91232EE973E}"/>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9</a:t>
            </a:fld>
            <a:endParaRPr lang="en-US"/>
          </a:p>
        </p:txBody>
      </p:sp>
    </p:spTree>
    <p:extLst>
      <p:ext uri="{BB962C8B-B14F-4D97-AF65-F5344CB8AC3E}">
        <p14:creationId xmlns:p14="http://schemas.microsoft.com/office/powerpoint/2010/main" val="1420547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a:lstStyle/>
          <a:p>
            <a:r>
              <a:rPr lang="en-US" dirty="0"/>
              <a:t>Summary</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4641011" y="3856008"/>
            <a:ext cx="7090914" cy="2493034"/>
          </a:xfrm>
        </p:spPr>
        <p:txBody>
          <a:bodyPr>
            <a:normAutofit/>
          </a:bodyPr>
          <a:lstStyle/>
          <a:p>
            <a:r>
              <a:rPr lang="en-US" dirty="0"/>
              <a:t>John wants to make certain claims. He’s telling readers, “Look, the same God who delivered the Israelites from Egypt, who delivered them from Babylon… the same God at the burning bush—he’s still God. He’s still our God. He’s not just the God of Israel. He’s the God of all believers—all those who believe in his messiah, Jesus. And not only that, but this God is also Jesus. He became a man, he died, and he rose again.”  </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10</a:t>
            </a:fld>
            <a:endParaRPr lang="en-US"/>
          </a:p>
        </p:txBody>
      </p:sp>
    </p:spTree>
    <p:extLst>
      <p:ext uri="{BB962C8B-B14F-4D97-AF65-F5344CB8AC3E}">
        <p14:creationId xmlns:p14="http://schemas.microsoft.com/office/powerpoint/2010/main" val="3521561301"/>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3.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{6CCFFB94-F47B-4867-BD50-F3FE9AE9616B}tf33713516_win32</Template>
  <TotalTime>228</TotalTime>
  <Words>675</Words>
  <Application>Microsoft Office PowerPoint</Application>
  <PresentationFormat>Widescreen</PresentationFormat>
  <Paragraphs>72</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Gill Sans MT</vt:lpstr>
      <vt:lpstr>Symbol</vt:lpstr>
      <vt:lpstr>Walbaum Display</vt:lpstr>
      <vt:lpstr>3DFloatVTI</vt:lpstr>
      <vt:lpstr>Revelation:</vt:lpstr>
      <vt:lpstr>Agenda</vt:lpstr>
      <vt:lpstr>Intent from the prologue</vt:lpstr>
      <vt:lpstr>Content credit: </vt:lpstr>
      <vt:lpstr>Halsted:</vt:lpstr>
      <vt:lpstr>Big Picture</vt:lpstr>
      <vt:lpstr>Revelation Genre</vt:lpstr>
      <vt:lpstr>YHWH  </vt:lpstr>
      <vt:lpstr>YHWH Overlaps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Revelation:</dc:title>
  <dc:creator>Mike Jones</dc:creator>
  <cp:lastModifiedBy>Mike Jones</cp:lastModifiedBy>
  <cp:revision>1</cp:revision>
  <dcterms:created xsi:type="dcterms:W3CDTF">2024-02-16T19:02:59Z</dcterms:created>
  <dcterms:modified xsi:type="dcterms:W3CDTF">2024-02-16T22:51:38Z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